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4"/>
  </p:sldMasterIdLst>
  <p:notesMasterIdLst>
    <p:notesMasterId r:id="rId18"/>
  </p:notesMasterIdLst>
  <p:handoutMasterIdLst>
    <p:handoutMasterId r:id="rId19"/>
  </p:handoutMasterIdLst>
  <p:sldIdLst>
    <p:sldId id="256" r:id="rId5"/>
    <p:sldId id="258" r:id="rId6"/>
    <p:sldId id="259" r:id="rId7"/>
    <p:sldId id="269" r:id="rId8"/>
    <p:sldId id="264" r:id="rId9"/>
    <p:sldId id="265" r:id="rId10"/>
    <p:sldId id="268" r:id="rId11"/>
    <p:sldId id="266" r:id="rId12"/>
    <p:sldId id="267" r:id="rId13"/>
    <p:sldId id="260" r:id="rId14"/>
    <p:sldId id="261" r:id="rId15"/>
    <p:sldId id="257" r:id="rId16"/>
    <p:sldId id="263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9" autoAdjust="0"/>
    <p:restoredTop sz="94660"/>
  </p:normalViewPr>
  <p:slideViewPr>
    <p:cSldViewPr snapToGrid="0">
      <p:cViewPr varScale="1">
        <p:scale>
          <a:sx n="20" d="100"/>
          <a:sy n="20" d="100"/>
        </p:scale>
        <p:origin x="208" y="17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1670" y="43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9FC193-7A05-4631-B681-B56EAB543D38}" type="doc">
      <dgm:prSet loTypeId="urn:microsoft.com/office/officeart/2005/8/layout/hList1" loCatId="list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en-US"/>
        </a:p>
      </dgm:t>
    </dgm:pt>
    <dgm:pt modelId="{6857B86A-DEC1-407C-A1BB-5BF9ACCBCA6A}">
      <dgm:prSet phldrT="[Text]"/>
      <dgm:spPr/>
      <dgm:t>
        <a:bodyPr/>
        <a:lstStyle/>
        <a:p>
          <a:r>
            <a:rPr lang="en-US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Patents</a:t>
          </a:r>
        </a:p>
      </dgm:t>
    </dgm:pt>
    <dgm:pt modelId="{8CA7BF9B-8199-4683-AD57-CB0086659013}" type="parTrans" cxnId="{B12F0503-977A-4B5D-8CB7-420B041FF863}">
      <dgm:prSet/>
      <dgm:spPr/>
      <dgm:t>
        <a:bodyPr/>
        <a:lstStyle/>
        <a:p>
          <a:endParaRPr lang="en-US"/>
        </a:p>
      </dgm:t>
    </dgm:pt>
    <dgm:pt modelId="{F087F24E-A7D7-4DCE-B2A7-9B941289621A}" type="sibTrans" cxnId="{B12F0503-977A-4B5D-8CB7-420B041FF863}">
      <dgm:prSet/>
      <dgm:spPr/>
      <dgm:t>
        <a:bodyPr/>
        <a:lstStyle/>
        <a:p>
          <a:endParaRPr lang="en-US"/>
        </a:p>
      </dgm:t>
    </dgm:pt>
    <dgm:pt modelId="{4C8BFA56-3F75-4CAD-90A3-2F214D699322}">
      <dgm:prSet phldrT="[Text]"/>
      <dgm:spPr/>
      <dgm:t>
        <a:bodyPr/>
        <a:lstStyle/>
        <a:p>
          <a:pPr>
            <a:buFont typeface="Wingdings" panose="05000000000000000000" pitchFamily="2" charset="2"/>
            <a:buChar char=""/>
          </a:pPr>
          <a:r>
            <a: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Machines, new chemical compounds, drugs, business methods</a:t>
          </a:r>
        </a:p>
      </dgm:t>
    </dgm:pt>
    <dgm:pt modelId="{9A6E3B20-A734-4412-84CF-0134D93D4B28}" type="parTrans" cxnId="{4CD5FCDD-1F8A-43A3-BD77-CBE3B3864C41}">
      <dgm:prSet/>
      <dgm:spPr/>
      <dgm:t>
        <a:bodyPr/>
        <a:lstStyle/>
        <a:p>
          <a:endParaRPr lang="en-US"/>
        </a:p>
      </dgm:t>
    </dgm:pt>
    <dgm:pt modelId="{7B50916F-B8BA-427F-B9F0-A301E54D7FB3}" type="sibTrans" cxnId="{4CD5FCDD-1F8A-43A3-BD77-CBE3B3864C41}">
      <dgm:prSet/>
      <dgm:spPr/>
      <dgm:t>
        <a:bodyPr/>
        <a:lstStyle/>
        <a:p>
          <a:endParaRPr lang="en-US"/>
        </a:p>
      </dgm:t>
    </dgm:pt>
    <dgm:pt modelId="{ABA77F75-8642-4931-8D7E-BE6C6DB9940D}">
      <dgm:prSet phldrT="[Text]"/>
      <dgm:spPr/>
      <dgm:t>
        <a:bodyPr/>
        <a:lstStyle/>
        <a:p>
          <a:r>
            <a:rPr lang="en-US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Copyrights</a:t>
          </a:r>
        </a:p>
      </dgm:t>
    </dgm:pt>
    <dgm:pt modelId="{FCF9AE1B-B22B-4F91-BFD8-DDBBF762F128}" type="parTrans" cxnId="{D959B3EA-A66A-4B40-901C-93ECD4985A93}">
      <dgm:prSet/>
      <dgm:spPr/>
      <dgm:t>
        <a:bodyPr/>
        <a:lstStyle/>
        <a:p>
          <a:endParaRPr lang="en-US"/>
        </a:p>
      </dgm:t>
    </dgm:pt>
    <dgm:pt modelId="{1A095211-ADB0-42CA-9F24-F1BC942872F3}" type="sibTrans" cxnId="{D959B3EA-A66A-4B40-901C-93ECD4985A93}">
      <dgm:prSet/>
      <dgm:spPr/>
      <dgm:t>
        <a:bodyPr/>
        <a:lstStyle/>
        <a:p>
          <a:endParaRPr lang="en-US"/>
        </a:p>
      </dgm:t>
    </dgm:pt>
    <dgm:pt modelId="{611C3B18-07F8-4A66-9682-97E24AEF6014}">
      <dgm:prSet phldrT="[Text]"/>
      <dgm:spPr/>
      <dgm:t>
        <a:bodyPr/>
        <a:lstStyle/>
        <a:p>
          <a:pPr>
            <a:buFont typeface="Wingdings" panose="05000000000000000000" pitchFamily="2" charset="2"/>
            <a:buChar char=""/>
          </a:pPr>
          <a:r>
            <a: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Creative works</a:t>
          </a:r>
        </a:p>
      </dgm:t>
    </dgm:pt>
    <dgm:pt modelId="{5940BF2D-F08A-4150-9A86-173D9242DE8C}" type="parTrans" cxnId="{D5D61B4C-1312-427C-BDCC-013237D8A488}">
      <dgm:prSet/>
      <dgm:spPr/>
      <dgm:t>
        <a:bodyPr/>
        <a:lstStyle/>
        <a:p>
          <a:endParaRPr lang="en-US"/>
        </a:p>
      </dgm:t>
    </dgm:pt>
    <dgm:pt modelId="{477660C6-2B6D-4FB8-B9A3-D555E2082C2A}" type="sibTrans" cxnId="{D5D61B4C-1312-427C-BDCC-013237D8A488}">
      <dgm:prSet/>
      <dgm:spPr/>
      <dgm:t>
        <a:bodyPr/>
        <a:lstStyle/>
        <a:p>
          <a:endParaRPr lang="en-US"/>
        </a:p>
      </dgm:t>
    </dgm:pt>
    <dgm:pt modelId="{DA5DFAD8-E443-4F53-9341-A0903BBBD378}">
      <dgm:prSet phldrT="[Text]"/>
      <dgm:spPr/>
      <dgm:t>
        <a:bodyPr/>
        <a:lstStyle/>
        <a:p>
          <a:r>
            <a:rPr lang="en-US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Trademarks</a:t>
          </a:r>
        </a:p>
      </dgm:t>
    </dgm:pt>
    <dgm:pt modelId="{F6012B3B-01B0-4E7C-A363-0177B95D3DD8}" type="parTrans" cxnId="{0073D4C3-F488-4F79-B637-186FAECF6BAD}">
      <dgm:prSet/>
      <dgm:spPr/>
      <dgm:t>
        <a:bodyPr/>
        <a:lstStyle/>
        <a:p>
          <a:endParaRPr lang="en-US"/>
        </a:p>
      </dgm:t>
    </dgm:pt>
    <dgm:pt modelId="{76D9F54E-47B3-4FE0-B465-AD673964072E}" type="sibTrans" cxnId="{0073D4C3-F488-4F79-B637-186FAECF6BAD}">
      <dgm:prSet/>
      <dgm:spPr/>
      <dgm:t>
        <a:bodyPr/>
        <a:lstStyle/>
        <a:p>
          <a:endParaRPr lang="en-US"/>
        </a:p>
      </dgm:t>
    </dgm:pt>
    <dgm:pt modelId="{6EE89B4E-BAED-4A90-B29D-70AF11256801}">
      <dgm:prSet phldrT="[Text]"/>
      <dgm:spPr/>
      <dgm:t>
        <a:bodyPr/>
        <a:lstStyle/>
        <a:p>
          <a:pPr>
            <a:buFont typeface="Wingdings" panose="05000000000000000000" pitchFamily="2" charset="2"/>
            <a:buChar char=""/>
          </a:pPr>
          <a:r>
            <a: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Concepts used in Commerce</a:t>
          </a:r>
        </a:p>
      </dgm:t>
    </dgm:pt>
    <dgm:pt modelId="{39BF20C7-31E5-452B-8EA2-17224A13C7FB}" type="parTrans" cxnId="{CA949A5F-9945-4C59-A233-D70AFFF70BDA}">
      <dgm:prSet/>
      <dgm:spPr/>
      <dgm:t>
        <a:bodyPr/>
        <a:lstStyle/>
        <a:p>
          <a:endParaRPr lang="en-US"/>
        </a:p>
      </dgm:t>
    </dgm:pt>
    <dgm:pt modelId="{E71503C3-CFB7-4144-AD9F-7A42A87A3A6B}" type="sibTrans" cxnId="{CA949A5F-9945-4C59-A233-D70AFFF70BDA}">
      <dgm:prSet/>
      <dgm:spPr/>
      <dgm:t>
        <a:bodyPr/>
        <a:lstStyle/>
        <a:p>
          <a:endParaRPr lang="en-US"/>
        </a:p>
      </dgm:t>
    </dgm:pt>
    <dgm:pt modelId="{13B59DA7-D5CE-6F46-86F1-000C6C79E898}">
      <dgm:prSet phldrT="[Text]"/>
      <dgm:spPr/>
      <dgm:t>
        <a:bodyPr/>
        <a:lstStyle/>
        <a:p>
          <a:r>
            <a:rPr lang="en-US" dirty="0"/>
            <a:t>Trade Secrets, NIL, Sports &amp; Entertainment</a:t>
          </a:r>
        </a:p>
      </dgm:t>
    </dgm:pt>
    <dgm:pt modelId="{4B80B18A-A3EB-E141-98E4-E13C5145838A}" type="parTrans" cxnId="{EA8ED932-26C0-2F47-AE4E-F2F87581E9D8}">
      <dgm:prSet/>
      <dgm:spPr/>
      <dgm:t>
        <a:bodyPr/>
        <a:lstStyle/>
        <a:p>
          <a:endParaRPr lang="en-US"/>
        </a:p>
      </dgm:t>
    </dgm:pt>
    <dgm:pt modelId="{30E10D22-3D76-1B48-A93D-849D7081E9DF}" type="sibTrans" cxnId="{EA8ED932-26C0-2F47-AE4E-F2F87581E9D8}">
      <dgm:prSet/>
      <dgm:spPr/>
      <dgm:t>
        <a:bodyPr/>
        <a:lstStyle/>
        <a:p>
          <a:endParaRPr lang="en-US"/>
        </a:p>
      </dgm:t>
    </dgm:pt>
    <dgm:pt modelId="{BD9A1279-8682-FF4D-8892-C8E9F0874B2C}">
      <dgm:prSet custT="1"/>
      <dgm:spPr/>
      <dgm:t>
        <a:bodyPr/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"/>
          </a:pPr>
          <a:r>
            <a:rPr lang="en-US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TS: ideas, formulas, etc. intentionally kept secret instead of published</a:t>
          </a:r>
        </a:p>
      </dgm:t>
    </dgm:pt>
    <dgm:pt modelId="{085B643A-8E86-3046-97E4-48F36F74F1B8}" type="parTrans" cxnId="{2A75C976-ADF5-A34A-84EA-B5930D6183D5}">
      <dgm:prSet/>
      <dgm:spPr/>
      <dgm:t>
        <a:bodyPr/>
        <a:lstStyle/>
        <a:p>
          <a:endParaRPr lang="en-US"/>
        </a:p>
      </dgm:t>
    </dgm:pt>
    <dgm:pt modelId="{0542A6E2-8C50-0044-95BC-A9343BF179E9}" type="sibTrans" cxnId="{2A75C976-ADF5-A34A-84EA-B5930D6183D5}">
      <dgm:prSet/>
      <dgm:spPr/>
      <dgm:t>
        <a:bodyPr/>
        <a:lstStyle/>
        <a:p>
          <a:endParaRPr lang="en-US"/>
        </a:p>
      </dgm:t>
    </dgm:pt>
    <dgm:pt modelId="{5296232A-4F3D-004B-86B7-A6F337261515}">
      <dgm:prSet custT="1"/>
      <dgm:spPr/>
      <dgm:t>
        <a:bodyPr/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"/>
          </a:pPr>
          <a:r>
            <a:rPr lang="en-US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NIL: the protection of a (often famous) persons name, image, &amp; likeness being misappropriated</a:t>
          </a:r>
        </a:p>
      </dgm:t>
    </dgm:pt>
    <dgm:pt modelId="{5C0FBFC4-FB48-B94B-9A47-8B5F5B643AE9}" type="parTrans" cxnId="{5F4CF1CD-BFEA-2843-8AEC-503F1E2012EF}">
      <dgm:prSet/>
      <dgm:spPr/>
      <dgm:t>
        <a:bodyPr/>
        <a:lstStyle/>
        <a:p>
          <a:endParaRPr lang="en-US"/>
        </a:p>
      </dgm:t>
    </dgm:pt>
    <dgm:pt modelId="{D1DACED5-CDC6-4A4D-A2C4-388C04FCFDD8}" type="sibTrans" cxnId="{5F4CF1CD-BFEA-2843-8AEC-503F1E2012EF}">
      <dgm:prSet/>
      <dgm:spPr/>
      <dgm:t>
        <a:bodyPr/>
        <a:lstStyle/>
        <a:p>
          <a:endParaRPr lang="en-US"/>
        </a:p>
      </dgm:t>
    </dgm:pt>
    <dgm:pt modelId="{62585229-5E33-654B-B343-E76998308E3F}">
      <dgm:prSet custT="1"/>
      <dgm:spPr/>
      <dgm:t>
        <a:bodyPr/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"/>
          </a:pPr>
          <a:r>
            <a:rPr lang="en-US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S&amp;E: issues dealing with the S&amp;E field </a:t>
          </a:r>
        </a:p>
      </dgm:t>
    </dgm:pt>
    <dgm:pt modelId="{F50A4FEF-C862-4F4B-8625-63B635C6F433}" type="parTrans" cxnId="{395FFD42-2258-4440-AC5E-DA883E44FAFC}">
      <dgm:prSet/>
      <dgm:spPr/>
      <dgm:t>
        <a:bodyPr/>
        <a:lstStyle/>
        <a:p>
          <a:endParaRPr lang="en-US"/>
        </a:p>
      </dgm:t>
    </dgm:pt>
    <dgm:pt modelId="{58196D9D-90C6-6F43-A4E4-A2598496B11B}" type="sibTrans" cxnId="{395FFD42-2258-4440-AC5E-DA883E44FAFC}">
      <dgm:prSet/>
      <dgm:spPr/>
      <dgm:t>
        <a:bodyPr/>
        <a:lstStyle/>
        <a:p>
          <a:endParaRPr lang="en-US"/>
        </a:p>
      </dgm:t>
    </dgm:pt>
    <dgm:pt modelId="{9F2B08BC-7E19-DF4B-91CD-67877812D737}">
      <dgm:prSet phldrT="[Text]"/>
      <dgm:spPr/>
      <dgm:t>
        <a:bodyPr/>
        <a:lstStyle/>
        <a:p>
          <a:pPr>
            <a:buFont typeface="Wingdings" panose="05000000000000000000" pitchFamily="2" charset="2"/>
            <a:buChar char=""/>
          </a:pPr>
          <a:r>
            <a: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Books, poems, paintings, architecture designs, audio compositions, movies, software, choreography, etc. </a:t>
          </a:r>
        </a:p>
      </dgm:t>
    </dgm:pt>
    <dgm:pt modelId="{9C6CC5A5-9A60-5E44-BFA4-EC06A5BB83B4}" type="parTrans" cxnId="{AABA2C20-8918-9846-90C4-3B6A18575DBF}">
      <dgm:prSet/>
      <dgm:spPr/>
      <dgm:t>
        <a:bodyPr/>
        <a:lstStyle/>
        <a:p>
          <a:endParaRPr lang="en-US"/>
        </a:p>
      </dgm:t>
    </dgm:pt>
    <dgm:pt modelId="{60D7C014-DE8E-7342-B03A-5D062F7800F7}" type="sibTrans" cxnId="{AABA2C20-8918-9846-90C4-3B6A18575DBF}">
      <dgm:prSet/>
      <dgm:spPr/>
      <dgm:t>
        <a:bodyPr/>
        <a:lstStyle/>
        <a:p>
          <a:endParaRPr lang="en-US"/>
        </a:p>
      </dgm:t>
    </dgm:pt>
    <dgm:pt modelId="{4850060A-1BE7-B841-AF76-7C3145CE7F82}">
      <dgm:prSet phldrT="[Text]"/>
      <dgm:spPr/>
      <dgm:t>
        <a:bodyPr/>
        <a:lstStyle/>
        <a:p>
          <a:pPr>
            <a:buFont typeface="Wingdings" panose="05000000000000000000" pitchFamily="2" charset="2"/>
            <a:buChar char=""/>
          </a:pPr>
          <a:r>
            <a: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Logos, slogans, packaging, colors, smells</a:t>
          </a:r>
        </a:p>
      </dgm:t>
    </dgm:pt>
    <dgm:pt modelId="{653A51C7-0289-2B4E-BB86-5BAB0FA6DD80}" type="parTrans" cxnId="{425060F6-B0F7-054F-8477-4A54E6ACCC4F}">
      <dgm:prSet/>
      <dgm:spPr/>
      <dgm:t>
        <a:bodyPr/>
        <a:lstStyle/>
        <a:p>
          <a:endParaRPr lang="en-US"/>
        </a:p>
      </dgm:t>
    </dgm:pt>
    <dgm:pt modelId="{78CCECE6-9F68-6140-9A8F-F7DBFDF86A31}" type="sibTrans" cxnId="{425060F6-B0F7-054F-8477-4A54E6ACCC4F}">
      <dgm:prSet/>
      <dgm:spPr/>
      <dgm:t>
        <a:bodyPr/>
        <a:lstStyle/>
        <a:p>
          <a:endParaRPr lang="en-US"/>
        </a:p>
      </dgm:t>
    </dgm:pt>
    <dgm:pt modelId="{7D39C65C-F26E-014C-9A43-AE46C0BFC73F}">
      <dgm:prSet phldrT="[Text]"/>
      <dgm:spPr/>
      <dgm:t>
        <a:bodyPr/>
        <a:lstStyle/>
        <a:p>
          <a:pPr>
            <a:buFont typeface="Wingdings" panose="05000000000000000000" pitchFamily="2" charset="2"/>
            <a:buChar char=""/>
          </a:pPr>
          <a:r>
            <a: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Designs – nonfunctional ornamental designs</a:t>
          </a:r>
        </a:p>
      </dgm:t>
    </dgm:pt>
    <dgm:pt modelId="{BFD62E1D-780D-B44C-B23C-FAFE886C458E}" type="parTrans" cxnId="{217F2D96-B75B-1D40-A714-0237A6BDD230}">
      <dgm:prSet/>
      <dgm:spPr/>
      <dgm:t>
        <a:bodyPr/>
        <a:lstStyle/>
        <a:p>
          <a:endParaRPr lang="en-US"/>
        </a:p>
      </dgm:t>
    </dgm:pt>
    <dgm:pt modelId="{24A95607-0DC5-A447-AF63-FEE6637715A1}" type="sibTrans" cxnId="{217F2D96-B75B-1D40-A714-0237A6BDD230}">
      <dgm:prSet/>
      <dgm:spPr/>
      <dgm:t>
        <a:bodyPr/>
        <a:lstStyle/>
        <a:p>
          <a:endParaRPr lang="en-US"/>
        </a:p>
      </dgm:t>
    </dgm:pt>
    <dgm:pt modelId="{67166558-B62D-2F46-B9BD-3864FB6A8A1F}">
      <dgm:prSet phldrT="[Text]"/>
      <dgm:spPr/>
      <dgm:t>
        <a:bodyPr/>
        <a:lstStyle/>
        <a:p>
          <a:pPr>
            <a:buFont typeface="Wingdings" panose="05000000000000000000" pitchFamily="2" charset="2"/>
            <a:buChar char=""/>
          </a:pPr>
          <a:r>
            <a: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Plants – so long as they aren’t found in nature</a:t>
          </a:r>
        </a:p>
      </dgm:t>
    </dgm:pt>
    <dgm:pt modelId="{C3A2C067-30BB-6F4E-87B2-E72EF376497C}" type="parTrans" cxnId="{D4221715-FB3B-6542-BB18-5C5F638A01C4}">
      <dgm:prSet/>
      <dgm:spPr/>
      <dgm:t>
        <a:bodyPr/>
        <a:lstStyle/>
        <a:p>
          <a:endParaRPr lang="en-US"/>
        </a:p>
      </dgm:t>
    </dgm:pt>
    <dgm:pt modelId="{AC58B169-6EAF-B244-81C4-5FBA054A5B77}" type="sibTrans" cxnId="{D4221715-FB3B-6542-BB18-5C5F638A01C4}">
      <dgm:prSet/>
      <dgm:spPr/>
      <dgm:t>
        <a:bodyPr/>
        <a:lstStyle/>
        <a:p>
          <a:endParaRPr lang="en-US"/>
        </a:p>
      </dgm:t>
    </dgm:pt>
    <dgm:pt modelId="{F1EF8884-EC5E-9945-B05A-DB4BB42850E1}">
      <dgm:prSet phldrT="[Text]"/>
      <dgm:spPr/>
      <dgm:t>
        <a:bodyPr/>
        <a:lstStyle/>
        <a:p>
          <a:pPr>
            <a:buFont typeface="Wingdings" panose="05000000000000000000" pitchFamily="2" charset="2"/>
            <a:buChar char=""/>
          </a:pPr>
          <a:r>
            <a: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Things used to distinguish brands for a good or service</a:t>
          </a:r>
        </a:p>
      </dgm:t>
    </dgm:pt>
    <dgm:pt modelId="{3F6D2171-2E7B-8847-8318-EDF838D999F7}" type="parTrans" cxnId="{18CE2B10-934F-E242-AA0F-874039C70DD7}">
      <dgm:prSet/>
      <dgm:spPr/>
      <dgm:t>
        <a:bodyPr/>
        <a:lstStyle/>
        <a:p>
          <a:endParaRPr lang="en-US"/>
        </a:p>
      </dgm:t>
    </dgm:pt>
    <dgm:pt modelId="{EAEB2A89-71B2-894D-8631-9311FC10F994}" type="sibTrans" cxnId="{18CE2B10-934F-E242-AA0F-874039C70DD7}">
      <dgm:prSet/>
      <dgm:spPr/>
      <dgm:t>
        <a:bodyPr/>
        <a:lstStyle/>
        <a:p>
          <a:endParaRPr lang="en-US"/>
        </a:p>
      </dgm:t>
    </dgm:pt>
    <dgm:pt modelId="{DE3F77CF-6A8C-4783-A2CE-00E88C4199CB}" type="pres">
      <dgm:prSet presAssocID="{CF9FC193-7A05-4631-B681-B56EAB543D38}" presName="Name0" presStyleCnt="0">
        <dgm:presLayoutVars>
          <dgm:dir/>
          <dgm:animLvl val="lvl"/>
          <dgm:resizeHandles val="exact"/>
        </dgm:presLayoutVars>
      </dgm:prSet>
      <dgm:spPr/>
    </dgm:pt>
    <dgm:pt modelId="{4E69B62D-7E76-4E06-9330-583771E53BDE}" type="pres">
      <dgm:prSet presAssocID="{6857B86A-DEC1-407C-A1BB-5BF9ACCBCA6A}" presName="composite" presStyleCnt="0"/>
      <dgm:spPr/>
    </dgm:pt>
    <dgm:pt modelId="{F0C1B2C7-0B23-4FE8-AB0F-5877B88532DB}" type="pres">
      <dgm:prSet presAssocID="{6857B86A-DEC1-407C-A1BB-5BF9ACCBCA6A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17CA1487-CDD9-4364-92F6-A11DBDAFE16C}" type="pres">
      <dgm:prSet presAssocID="{6857B86A-DEC1-407C-A1BB-5BF9ACCBCA6A}" presName="desTx" presStyleLbl="alignAccFollowNode1" presStyleIdx="0" presStyleCnt="4">
        <dgm:presLayoutVars>
          <dgm:bulletEnabled val="1"/>
        </dgm:presLayoutVars>
      </dgm:prSet>
      <dgm:spPr/>
    </dgm:pt>
    <dgm:pt modelId="{3FA24A66-31D3-4A69-B628-8BE88627B97D}" type="pres">
      <dgm:prSet presAssocID="{F087F24E-A7D7-4DCE-B2A7-9B941289621A}" presName="space" presStyleCnt="0"/>
      <dgm:spPr/>
    </dgm:pt>
    <dgm:pt modelId="{3B158D6E-E3AA-49BB-988A-758B59ED8F3B}" type="pres">
      <dgm:prSet presAssocID="{ABA77F75-8642-4931-8D7E-BE6C6DB9940D}" presName="composite" presStyleCnt="0"/>
      <dgm:spPr/>
    </dgm:pt>
    <dgm:pt modelId="{055A5EAB-EAE0-4501-8649-31F112FF9AD5}" type="pres">
      <dgm:prSet presAssocID="{ABA77F75-8642-4931-8D7E-BE6C6DB9940D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E4FD5043-5612-43C5-B6AE-CCD431549399}" type="pres">
      <dgm:prSet presAssocID="{ABA77F75-8642-4931-8D7E-BE6C6DB9940D}" presName="desTx" presStyleLbl="alignAccFollowNode1" presStyleIdx="1" presStyleCnt="4">
        <dgm:presLayoutVars>
          <dgm:bulletEnabled val="1"/>
        </dgm:presLayoutVars>
      </dgm:prSet>
      <dgm:spPr/>
    </dgm:pt>
    <dgm:pt modelId="{3E20F600-AFBC-427F-8295-F096F694BC17}" type="pres">
      <dgm:prSet presAssocID="{1A095211-ADB0-42CA-9F24-F1BC942872F3}" presName="space" presStyleCnt="0"/>
      <dgm:spPr/>
    </dgm:pt>
    <dgm:pt modelId="{173DA3A6-F783-42D4-9ED8-FD330979BCEA}" type="pres">
      <dgm:prSet presAssocID="{DA5DFAD8-E443-4F53-9341-A0903BBBD378}" presName="composite" presStyleCnt="0"/>
      <dgm:spPr/>
    </dgm:pt>
    <dgm:pt modelId="{23D06E36-F688-4B37-8BB8-73015E665B0E}" type="pres">
      <dgm:prSet presAssocID="{DA5DFAD8-E443-4F53-9341-A0903BBBD378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EA81ED6A-A7EA-4137-A3DC-D16E79F1B938}" type="pres">
      <dgm:prSet presAssocID="{DA5DFAD8-E443-4F53-9341-A0903BBBD378}" presName="desTx" presStyleLbl="alignAccFollowNode1" presStyleIdx="2" presStyleCnt="4">
        <dgm:presLayoutVars>
          <dgm:bulletEnabled val="1"/>
        </dgm:presLayoutVars>
      </dgm:prSet>
      <dgm:spPr/>
    </dgm:pt>
    <dgm:pt modelId="{1A22438B-EAF3-BE44-B597-E236BD44105F}" type="pres">
      <dgm:prSet presAssocID="{76D9F54E-47B3-4FE0-B465-AD673964072E}" presName="space" presStyleCnt="0"/>
      <dgm:spPr/>
    </dgm:pt>
    <dgm:pt modelId="{B06BCA2B-F380-1E43-9D04-4E56A0EF4ADA}" type="pres">
      <dgm:prSet presAssocID="{13B59DA7-D5CE-6F46-86F1-000C6C79E898}" presName="composite" presStyleCnt="0"/>
      <dgm:spPr/>
    </dgm:pt>
    <dgm:pt modelId="{7996B540-34EF-F84F-8098-8479EFCFDAC8}" type="pres">
      <dgm:prSet presAssocID="{13B59DA7-D5CE-6F46-86F1-000C6C79E898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4F426CD6-9167-B545-97CF-208FA6B40420}" type="pres">
      <dgm:prSet presAssocID="{13B59DA7-D5CE-6F46-86F1-000C6C79E898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B12F0503-977A-4B5D-8CB7-420B041FF863}" srcId="{CF9FC193-7A05-4631-B681-B56EAB543D38}" destId="{6857B86A-DEC1-407C-A1BB-5BF9ACCBCA6A}" srcOrd="0" destOrd="0" parTransId="{8CA7BF9B-8199-4683-AD57-CB0086659013}" sibTransId="{F087F24E-A7D7-4DCE-B2A7-9B941289621A}"/>
    <dgm:cxn modelId="{18CE2B10-934F-E242-AA0F-874039C70DD7}" srcId="{DA5DFAD8-E443-4F53-9341-A0903BBBD378}" destId="{F1EF8884-EC5E-9945-B05A-DB4BB42850E1}" srcOrd="2" destOrd="0" parTransId="{3F6D2171-2E7B-8847-8318-EDF838D999F7}" sibTransId="{EAEB2A89-71B2-894D-8631-9311FC10F994}"/>
    <dgm:cxn modelId="{38422912-AEA8-C542-A5CC-62519C96B2EA}" type="presOf" srcId="{4850060A-1BE7-B841-AF76-7C3145CE7F82}" destId="{EA81ED6A-A7EA-4137-A3DC-D16E79F1B938}" srcOrd="0" destOrd="1" presId="urn:microsoft.com/office/officeart/2005/8/layout/hList1"/>
    <dgm:cxn modelId="{D4221715-FB3B-6542-BB18-5C5F638A01C4}" srcId="{6857B86A-DEC1-407C-A1BB-5BF9ACCBCA6A}" destId="{67166558-B62D-2F46-B9BD-3864FB6A8A1F}" srcOrd="2" destOrd="0" parTransId="{C3A2C067-30BB-6F4E-87B2-E72EF376497C}" sibTransId="{AC58B169-6EAF-B244-81C4-5FBA054A5B77}"/>
    <dgm:cxn modelId="{F7693918-2519-574D-834B-F148437EE2DA}" type="presOf" srcId="{F1EF8884-EC5E-9945-B05A-DB4BB42850E1}" destId="{EA81ED6A-A7EA-4137-A3DC-D16E79F1B938}" srcOrd="0" destOrd="2" presId="urn:microsoft.com/office/officeart/2005/8/layout/hList1"/>
    <dgm:cxn modelId="{AABA2C20-8918-9846-90C4-3B6A18575DBF}" srcId="{ABA77F75-8642-4931-8D7E-BE6C6DB9940D}" destId="{9F2B08BC-7E19-DF4B-91CD-67877812D737}" srcOrd="1" destOrd="0" parTransId="{9C6CC5A5-9A60-5E44-BFA4-EC06A5BB83B4}" sibTransId="{60D7C014-DE8E-7342-B03A-5D062F7800F7}"/>
    <dgm:cxn modelId="{EA8ED932-26C0-2F47-AE4E-F2F87581E9D8}" srcId="{CF9FC193-7A05-4631-B681-B56EAB543D38}" destId="{13B59DA7-D5CE-6F46-86F1-000C6C79E898}" srcOrd="3" destOrd="0" parTransId="{4B80B18A-A3EB-E141-98E4-E13C5145838A}" sibTransId="{30E10D22-3D76-1B48-A93D-849D7081E9DF}"/>
    <dgm:cxn modelId="{395FFD42-2258-4440-AC5E-DA883E44FAFC}" srcId="{13B59DA7-D5CE-6F46-86F1-000C6C79E898}" destId="{62585229-5E33-654B-B343-E76998308E3F}" srcOrd="2" destOrd="0" parTransId="{F50A4FEF-C862-4F4B-8625-63B635C6F433}" sibTransId="{58196D9D-90C6-6F43-A4E4-A2598496B11B}"/>
    <dgm:cxn modelId="{D5D61B4C-1312-427C-BDCC-013237D8A488}" srcId="{ABA77F75-8642-4931-8D7E-BE6C6DB9940D}" destId="{611C3B18-07F8-4A66-9682-97E24AEF6014}" srcOrd="0" destOrd="0" parTransId="{5940BF2D-F08A-4150-9A86-173D9242DE8C}" sibTransId="{477660C6-2B6D-4FB8-B9A3-D555E2082C2A}"/>
    <dgm:cxn modelId="{CA949A5F-9945-4C59-A233-D70AFFF70BDA}" srcId="{DA5DFAD8-E443-4F53-9341-A0903BBBD378}" destId="{6EE89B4E-BAED-4A90-B29D-70AF11256801}" srcOrd="0" destOrd="0" parTransId="{39BF20C7-31E5-452B-8EA2-17224A13C7FB}" sibTransId="{E71503C3-CFB7-4144-AD9F-7A42A87A3A6B}"/>
    <dgm:cxn modelId="{2A75C976-ADF5-A34A-84EA-B5930D6183D5}" srcId="{13B59DA7-D5CE-6F46-86F1-000C6C79E898}" destId="{BD9A1279-8682-FF4D-8892-C8E9F0874B2C}" srcOrd="0" destOrd="0" parTransId="{085B643A-8E86-3046-97E4-48F36F74F1B8}" sibTransId="{0542A6E2-8C50-0044-95BC-A9343BF179E9}"/>
    <dgm:cxn modelId="{AAECF784-8F1D-4908-B93D-837F49AB8751}" type="presOf" srcId="{CF9FC193-7A05-4631-B681-B56EAB543D38}" destId="{DE3F77CF-6A8C-4783-A2CE-00E88C4199CB}" srcOrd="0" destOrd="0" presId="urn:microsoft.com/office/officeart/2005/8/layout/hList1"/>
    <dgm:cxn modelId="{2A048A8A-D3E9-4D78-97F5-CDA37AB1D412}" type="presOf" srcId="{DA5DFAD8-E443-4F53-9341-A0903BBBD378}" destId="{23D06E36-F688-4B37-8BB8-73015E665B0E}" srcOrd="0" destOrd="0" presId="urn:microsoft.com/office/officeart/2005/8/layout/hList1"/>
    <dgm:cxn modelId="{F0B64990-0FB6-8945-8420-F482D60813A9}" type="presOf" srcId="{BD9A1279-8682-FF4D-8892-C8E9F0874B2C}" destId="{4F426CD6-9167-B545-97CF-208FA6B40420}" srcOrd="0" destOrd="0" presId="urn:microsoft.com/office/officeart/2005/8/layout/hList1"/>
    <dgm:cxn modelId="{C5014991-2C8F-184F-9BA0-84AA282D44D3}" type="presOf" srcId="{67166558-B62D-2F46-B9BD-3864FB6A8A1F}" destId="{17CA1487-CDD9-4364-92F6-A11DBDAFE16C}" srcOrd="0" destOrd="2" presId="urn:microsoft.com/office/officeart/2005/8/layout/hList1"/>
    <dgm:cxn modelId="{217F2D96-B75B-1D40-A714-0237A6BDD230}" srcId="{6857B86A-DEC1-407C-A1BB-5BF9ACCBCA6A}" destId="{7D39C65C-F26E-014C-9A43-AE46C0BFC73F}" srcOrd="1" destOrd="0" parTransId="{BFD62E1D-780D-B44C-B23C-FAFE886C458E}" sibTransId="{24A95607-0DC5-A447-AF63-FEE6637715A1}"/>
    <dgm:cxn modelId="{F1620AA1-79A5-B645-BF5C-ED3852541F5E}" type="presOf" srcId="{5296232A-4F3D-004B-86B7-A6F337261515}" destId="{4F426CD6-9167-B545-97CF-208FA6B40420}" srcOrd="0" destOrd="1" presId="urn:microsoft.com/office/officeart/2005/8/layout/hList1"/>
    <dgm:cxn modelId="{4BF1EEA1-6E89-4F91-BAE8-11038685C515}" type="presOf" srcId="{4C8BFA56-3F75-4CAD-90A3-2F214D699322}" destId="{17CA1487-CDD9-4364-92F6-A11DBDAFE16C}" srcOrd="0" destOrd="0" presId="urn:microsoft.com/office/officeart/2005/8/layout/hList1"/>
    <dgm:cxn modelId="{EF4BF0AD-CF5C-B249-99A3-F516721313E4}" type="presOf" srcId="{9F2B08BC-7E19-DF4B-91CD-67877812D737}" destId="{E4FD5043-5612-43C5-B6AE-CCD431549399}" srcOrd="0" destOrd="1" presId="urn:microsoft.com/office/officeart/2005/8/layout/hList1"/>
    <dgm:cxn modelId="{CC500EAE-ED31-7A40-A932-941ADB00ECC7}" type="presOf" srcId="{62585229-5E33-654B-B343-E76998308E3F}" destId="{4F426CD6-9167-B545-97CF-208FA6B40420}" srcOrd="0" destOrd="2" presId="urn:microsoft.com/office/officeart/2005/8/layout/hList1"/>
    <dgm:cxn modelId="{77F1D0B5-FCB7-BE42-B528-21A8273B250D}" type="presOf" srcId="{7D39C65C-F26E-014C-9A43-AE46C0BFC73F}" destId="{17CA1487-CDD9-4364-92F6-A11DBDAFE16C}" srcOrd="0" destOrd="1" presId="urn:microsoft.com/office/officeart/2005/8/layout/hList1"/>
    <dgm:cxn modelId="{5F12E8B9-000C-441B-B9E7-99ED7A20363B}" type="presOf" srcId="{6857B86A-DEC1-407C-A1BB-5BF9ACCBCA6A}" destId="{F0C1B2C7-0B23-4FE8-AB0F-5877B88532DB}" srcOrd="0" destOrd="0" presId="urn:microsoft.com/office/officeart/2005/8/layout/hList1"/>
    <dgm:cxn modelId="{0073D4C3-F488-4F79-B637-186FAECF6BAD}" srcId="{CF9FC193-7A05-4631-B681-B56EAB543D38}" destId="{DA5DFAD8-E443-4F53-9341-A0903BBBD378}" srcOrd="2" destOrd="0" parTransId="{F6012B3B-01B0-4E7C-A363-0177B95D3DD8}" sibTransId="{76D9F54E-47B3-4FE0-B465-AD673964072E}"/>
    <dgm:cxn modelId="{760A29CC-A12B-794F-A574-45F90252D018}" type="presOf" srcId="{13B59DA7-D5CE-6F46-86F1-000C6C79E898}" destId="{7996B540-34EF-F84F-8098-8479EFCFDAC8}" srcOrd="0" destOrd="0" presId="urn:microsoft.com/office/officeart/2005/8/layout/hList1"/>
    <dgm:cxn modelId="{5F4CF1CD-BFEA-2843-8AEC-503F1E2012EF}" srcId="{13B59DA7-D5CE-6F46-86F1-000C6C79E898}" destId="{5296232A-4F3D-004B-86B7-A6F337261515}" srcOrd="1" destOrd="0" parTransId="{5C0FBFC4-FB48-B94B-9A47-8B5F5B643AE9}" sibTransId="{D1DACED5-CDC6-4A4D-A2C4-388C04FCFDD8}"/>
    <dgm:cxn modelId="{4E21C5D3-FA97-4E62-8CC9-01B68E76021E}" type="presOf" srcId="{ABA77F75-8642-4931-8D7E-BE6C6DB9940D}" destId="{055A5EAB-EAE0-4501-8649-31F112FF9AD5}" srcOrd="0" destOrd="0" presId="urn:microsoft.com/office/officeart/2005/8/layout/hList1"/>
    <dgm:cxn modelId="{4CD5FCDD-1F8A-43A3-BD77-CBE3B3864C41}" srcId="{6857B86A-DEC1-407C-A1BB-5BF9ACCBCA6A}" destId="{4C8BFA56-3F75-4CAD-90A3-2F214D699322}" srcOrd="0" destOrd="0" parTransId="{9A6E3B20-A734-4412-84CF-0134D93D4B28}" sibTransId="{7B50916F-B8BA-427F-B9F0-A301E54D7FB3}"/>
    <dgm:cxn modelId="{58D887E9-04DA-4285-827F-DA6F12BD080E}" type="presOf" srcId="{611C3B18-07F8-4A66-9682-97E24AEF6014}" destId="{E4FD5043-5612-43C5-B6AE-CCD431549399}" srcOrd="0" destOrd="0" presId="urn:microsoft.com/office/officeart/2005/8/layout/hList1"/>
    <dgm:cxn modelId="{D959B3EA-A66A-4B40-901C-93ECD4985A93}" srcId="{CF9FC193-7A05-4631-B681-B56EAB543D38}" destId="{ABA77F75-8642-4931-8D7E-BE6C6DB9940D}" srcOrd="1" destOrd="0" parTransId="{FCF9AE1B-B22B-4F91-BFD8-DDBBF762F128}" sibTransId="{1A095211-ADB0-42CA-9F24-F1BC942872F3}"/>
    <dgm:cxn modelId="{425060F6-B0F7-054F-8477-4A54E6ACCC4F}" srcId="{DA5DFAD8-E443-4F53-9341-A0903BBBD378}" destId="{4850060A-1BE7-B841-AF76-7C3145CE7F82}" srcOrd="1" destOrd="0" parTransId="{653A51C7-0289-2B4E-BB86-5BAB0FA6DD80}" sibTransId="{78CCECE6-9F68-6140-9A8F-F7DBFDF86A31}"/>
    <dgm:cxn modelId="{765D4AFC-C3A4-4F8B-A000-988DC6C44800}" type="presOf" srcId="{6EE89B4E-BAED-4A90-B29D-70AF11256801}" destId="{EA81ED6A-A7EA-4137-A3DC-D16E79F1B938}" srcOrd="0" destOrd="0" presId="urn:microsoft.com/office/officeart/2005/8/layout/hList1"/>
    <dgm:cxn modelId="{1F4D79B9-0A03-4486-BB92-D4BA991ED70D}" type="presParOf" srcId="{DE3F77CF-6A8C-4783-A2CE-00E88C4199CB}" destId="{4E69B62D-7E76-4E06-9330-583771E53BDE}" srcOrd="0" destOrd="0" presId="urn:microsoft.com/office/officeart/2005/8/layout/hList1"/>
    <dgm:cxn modelId="{EFFE150E-7CB3-4A38-AC57-820444F8E7BA}" type="presParOf" srcId="{4E69B62D-7E76-4E06-9330-583771E53BDE}" destId="{F0C1B2C7-0B23-4FE8-AB0F-5877B88532DB}" srcOrd="0" destOrd="0" presId="urn:microsoft.com/office/officeart/2005/8/layout/hList1"/>
    <dgm:cxn modelId="{332F5817-5A55-4FC1-BA35-DBB23A0AD13C}" type="presParOf" srcId="{4E69B62D-7E76-4E06-9330-583771E53BDE}" destId="{17CA1487-CDD9-4364-92F6-A11DBDAFE16C}" srcOrd="1" destOrd="0" presId="urn:microsoft.com/office/officeart/2005/8/layout/hList1"/>
    <dgm:cxn modelId="{697E9D8E-F51C-4123-B62B-291815C4E7C1}" type="presParOf" srcId="{DE3F77CF-6A8C-4783-A2CE-00E88C4199CB}" destId="{3FA24A66-31D3-4A69-B628-8BE88627B97D}" srcOrd="1" destOrd="0" presId="urn:microsoft.com/office/officeart/2005/8/layout/hList1"/>
    <dgm:cxn modelId="{A09CCE6C-77C7-4B5A-B9DA-7E705F8B286E}" type="presParOf" srcId="{DE3F77CF-6A8C-4783-A2CE-00E88C4199CB}" destId="{3B158D6E-E3AA-49BB-988A-758B59ED8F3B}" srcOrd="2" destOrd="0" presId="urn:microsoft.com/office/officeart/2005/8/layout/hList1"/>
    <dgm:cxn modelId="{817F5423-5421-4F7E-968E-B3D3A624058B}" type="presParOf" srcId="{3B158D6E-E3AA-49BB-988A-758B59ED8F3B}" destId="{055A5EAB-EAE0-4501-8649-31F112FF9AD5}" srcOrd="0" destOrd="0" presId="urn:microsoft.com/office/officeart/2005/8/layout/hList1"/>
    <dgm:cxn modelId="{63113D3E-83F3-4A52-BAD6-246138FEC15C}" type="presParOf" srcId="{3B158D6E-E3AA-49BB-988A-758B59ED8F3B}" destId="{E4FD5043-5612-43C5-B6AE-CCD431549399}" srcOrd="1" destOrd="0" presId="urn:microsoft.com/office/officeart/2005/8/layout/hList1"/>
    <dgm:cxn modelId="{6DF49720-E4F0-4625-B768-1FADCBFE92E0}" type="presParOf" srcId="{DE3F77CF-6A8C-4783-A2CE-00E88C4199CB}" destId="{3E20F600-AFBC-427F-8295-F096F694BC17}" srcOrd="3" destOrd="0" presId="urn:microsoft.com/office/officeart/2005/8/layout/hList1"/>
    <dgm:cxn modelId="{C0F7FF12-72ED-4C65-8A42-67FCEE3903CF}" type="presParOf" srcId="{DE3F77CF-6A8C-4783-A2CE-00E88C4199CB}" destId="{173DA3A6-F783-42D4-9ED8-FD330979BCEA}" srcOrd="4" destOrd="0" presId="urn:microsoft.com/office/officeart/2005/8/layout/hList1"/>
    <dgm:cxn modelId="{67AEDA95-4E81-49EB-9136-C42824BC288A}" type="presParOf" srcId="{173DA3A6-F783-42D4-9ED8-FD330979BCEA}" destId="{23D06E36-F688-4B37-8BB8-73015E665B0E}" srcOrd="0" destOrd="0" presId="urn:microsoft.com/office/officeart/2005/8/layout/hList1"/>
    <dgm:cxn modelId="{190091E1-69E5-482F-89E9-B5A6338D6BCD}" type="presParOf" srcId="{173DA3A6-F783-42D4-9ED8-FD330979BCEA}" destId="{EA81ED6A-A7EA-4137-A3DC-D16E79F1B938}" srcOrd="1" destOrd="0" presId="urn:microsoft.com/office/officeart/2005/8/layout/hList1"/>
    <dgm:cxn modelId="{F1323E0B-9E03-4D42-BEAC-305B020C9AED}" type="presParOf" srcId="{DE3F77CF-6A8C-4783-A2CE-00E88C4199CB}" destId="{1A22438B-EAF3-BE44-B597-E236BD44105F}" srcOrd="5" destOrd="0" presId="urn:microsoft.com/office/officeart/2005/8/layout/hList1"/>
    <dgm:cxn modelId="{42221996-08F0-B140-B6EA-E752D7AA9AD5}" type="presParOf" srcId="{DE3F77CF-6A8C-4783-A2CE-00E88C4199CB}" destId="{B06BCA2B-F380-1E43-9D04-4E56A0EF4ADA}" srcOrd="6" destOrd="0" presId="urn:microsoft.com/office/officeart/2005/8/layout/hList1"/>
    <dgm:cxn modelId="{7B5F2BD3-5722-1642-9BDB-762340F544E0}" type="presParOf" srcId="{B06BCA2B-F380-1E43-9D04-4E56A0EF4ADA}" destId="{7996B540-34EF-F84F-8098-8479EFCFDAC8}" srcOrd="0" destOrd="0" presId="urn:microsoft.com/office/officeart/2005/8/layout/hList1"/>
    <dgm:cxn modelId="{0A5F1D16-7F9C-134E-97F7-513C98D87A30}" type="presParOf" srcId="{B06BCA2B-F380-1E43-9D04-4E56A0EF4ADA}" destId="{4F426CD6-9167-B545-97CF-208FA6B40420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1269538-BFC5-48BB-BEA1-D7AF1F385FD5}" type="doc">
      <dgm:prSet loTypeId="urn:microsoft.com/office/officeart/2005/8/layout/vList5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0D51337A-31FA-4717-B2BF-9243F96D2B9B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“Thunder Up” OKC Thunder Attorney Panel </a:t>
          </a:r>
        </a:p>
      </dgm:t>
    </dgm:pt>
    <dgm:pt modelId="{A9294D65-F371-46C8-A624-E557E9DF1A30}" type="parTrans" cxnId="{9E6BB655-7FE4-4F8D-B1D2-F885E60B8754}">
      <dgm:prSet/>
      <dgm:spPr/>
      <dgm:t>
        <a:bodyPr/>
        <a:lstStyle/>
        <a:p>
          <a:endParaRPr lang="en-US"/>
        </a:p>
      </dgm:t>
    </dgm:pt>
    <dgm:pt modelId="{6799645E-F42F-43D8-B2EA-A1377D84D0B3}" type="sibTrans" cxnId="{9E6BB655-7FE4-4F8D-B1D2-F885E60B8754}">
      <dgm:prSet/>
      <dgm:spPr/>
      <dgm:t>
        <a:bodyPr/>
        <a:lstStyle/>
        <a:p>
          <a:endParaRPr lang="en-US"/>
        </a:p>
      </dgm:t>
    </dgm:pt>
    <dgm:pt modelId="{E40970FA-9468-4353-8343-FE5E2BEBB8B0}">
      <dgm:prSet phldrT="[Text]" custT="1"/>
      <dgm:spPr/>
      <dgm:t>
        <a:bodyPr/>
        <a:lstStyle/>
        <a:p>
          <a:r>
            <a: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October TBD</a:t>
          </a:r>
        </a:p>
      </dgm:t>
    </dgm:pt>
    <dgm:pt modelId="{85FA6A33-9FA9-4134-A6A3-A5D4748A1779}" type="parTrans" cxnId="{A316347C-9D1A-43C6-BE2B-DC184440E1C9}">
      <dgm:prSet/>
      <dgm:spPr/>
      <dgm:t>
        <a:bodyPr/>
        <a:lstStyle/>
        <a:p>
          <a:endParaRPr lang="en-US"/>
        </a:p>
      </dgm:t>
    </dgm:pt>
    <dgm:pt modelId="{04FF68DF-CF36-4D12-9ECE-A3519B0AC88A}" type="sibTrans" cxnId="{A316347C-9D1A-43C6-BE2B-DC184440E1C9}">
      <dgm:prSet/>
      <dgm:spPr/>
      <dgm:t>
        <a:bodyPr/>
        <a:lstStyle/>
        <a:p>
          <a:endParaRPr lang="en-US"/>
        </a:p>
      </dgm:t>
    </dgm:pt>
    <dgm:pt modelId="{A7F7584C-6CC5-40A2-9566-2842A5DEA97A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Dust Bowl Fundraiser </a:t>
          </a:r>
        </a:p>
        <a:p>
          <a:r>
            <a:rPr lang="en-US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w/ local IP Attorneys</a:t>
          </a:r>
        </a:p>
      </dgm:t>
    </dgm:pt>
    <dgm:pt modelId="{581272CD-5908-4C17-8E9B-8BF6DCE43C3E}" type="parTrans" cxnId="{F68422C1-CD34-4DED-AA4B-85EFFF4FE933}">
      <dgm:prSet/>
      <dgm:spPr/>
      <dgm:t>
        <a:bodyPr/>
        <a:lstStyle/>
        <a:p>
          <a:endParaRPr lang="en-US"/>
        </a:p>
      </dgm:t>
    </dgm:pt>
    <dgm:pt modelId="{C41ED6A4-512C-48AB-901D-671B73446005}" type="sibTrans" cxnId="{F68422C1-CD34-4DED-AA4B-85EFFF4FE933}">
      <dgm:prSet/>
      <dgm:spPr/>
      <dgm:t>
        <a:bodyPr/>
        <a:lstStyle/>
        <a:p>
          <a:endParaRPr lang="en-US"/>
        </a:p>
      </dgm:t>
    </dgm:pt>
    <dgm:pt modelId="{9D8DAFB6-C744-4BD6-B757-393BF647EBB6}">
      <dgm:prSet phldrT="[Text]" custT="1"/>
      <dgm:spPr/>
      <dgm:t>
        <a:bodyPr/>
        <a:lstStyle/>
        <a:p>
          <a:r>
            <a: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November TBD</a:t>
          </a:r>
        </a:p>
      </dgm:t>
    </dgm:pt>
    <dgm:pt modelId="{17C1C47E-8D1A-404A-B227-B017391CB5F6}" type="parTrans" cxnId="{56052809-46E4-4445-B520-94004C28BB9D}">
      <dgm:prSet/>
      <dgm:spPr/>
      <dgm:t>
        <a:bodyPr/>
        <a:lstStyle/>
        <a:p>
          <a:endParaRPr lang="en-US"/>
        </a:p>
      </dgm:t>
    </dgm:pt>
    <dgm:pt modelId="{C9B44773-68B1-427B-B9CA-0AEA186B621E}" type="sibTrans" cxnId="{56052809-46E4-4445-B520-94004C28BB9D}">
      <dgm:prSet/>
      <dgm:spPr/>
      <dgm:t>
        <a:bodyPr/>
        <a:lstStyle/>
        <a:p>
          <a:endParaRPr lang="en-US"/>
        </a:p>
      </dgm:t>
    </dgm:pt>
    <dgm:pt modelId="{51A6936C-668E-4912-B1B4-BA2D45D3F624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OK IP Bar Association</a:t>
          </a:r>
        </a:p>
        <a:p>
          <a:r>
            <a:rPr lang="en-US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Networking Event</a:t>
          </a:r>
        </a:p>
      </dgm:t>
    </dgm:pt>
    <dgm:pt modelId="{8F7D40F1-9723-47F5-BFD2-340696378D49}" type="parTrans" cxnId="{000FE2BB-9FE6-4965-ADF5-E3E85B644286}">
      <dgm:prSet/>
      <dgm:spPr/>
      <dgm:t>
        <a:bodyPr/>
        <a:lstStyle/>
        <a:p>
          <a:endParaRPr lang="en-US"/>
        </a:p>
      </dgm:t>
    </dgm:pt>
    <dgm:pt modelId="{E68031D9-E3F9-439E-86FC-2A0A3A3988D0}" type="sibTrans" cxnId="{000FE2BB-9FE6-4965-ADF5-E3E85B644286}">
      <dgm:prSet/>
      <dgm:spPr/>
      <dgm:t>
        <a:bodyPr/>
        <a:lstStyle/>
        <a:p>
          <a:endParaRPr lang="en-US"/>
        </a:p>
      </dgm:t>
    </dgm:pt>
    <dgm:pt modelId="{2A9B6C90-9B70-4ED8-9084-8651413BB905}">
      <dgm:prSet phldrT="[Text]" custT="1"/>
      <dgm:spPr/>
      <dgm:t>
        <a:bodyPr/>
        <a:lstStyle/>
        <a:p>
          <a:r>
            <a:rPr lang="en-US" sz="24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Spring 2027</a:t>
          </a:r>
        </a:p>
      </dgm:t>
    </dgm:pt>
    <dgm:pt modelId="{47C005B7-F5AA-4111-A87D-782B117A0259}" type="parTrans" cxnId="{1D59D94A-4BF7-417E-B49B-225C005839A9}">
      <dgm:prSet/>
      <dgm:spPr/>
      <dgm:t>
        <a:bodyPr/>
        <a:lstStyle/>
        <a:p>
          <a:endParaRPr lang="en-US"/>
        </a:p>
      </dgm:t>
    </dgm:pt>
    <dgm:pt modelId="{54109FB3-0563-4B2C-BFF0-181E047427F8}" type="sibTrans" cxnId="{1D59D94A-4BF7-417E-B49B-225C005839A9}">
      <dgm:prSet/>
      <dgm:spPr/>
      <dgm:t>
        <a:bodyPr/>
        <a:lstStyle/>
        <a:p>
          <a:endParaRPr lang="en-US"/>
        </a:p>
      </dgm:t>
    </dgm:pt>
    <dgm:pt modelId="{928B5CB8-3545-4EE5-8BED-981D3C6157A5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Dunlap Codding </a:t>
          </a:r>
        </a:p>
        <a:p>
          <a:r>
            <a:rPr lang="en-US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Networking Mixer</a:t>
          </a:r>
        </a:p>
      </dgm:t>
    </dgm:pt>
    <dgm:pt modelId="{8452F8D0-82FD-4609-B6BD-446E31563D8A}" type="parTrans" cxnId="{085D3777-7996-4375-B5FB-BFD96D1BF9E4}">
      <dgm:prSet/>
      <dgm:spPr/>
      <dgm:t>
        <a:bodyPr/>
        <a:lstStyle/>
        <a:p>
          <a:endParaRPr lang="en-US"/>
        </a:p>
      </dgm:t>
    </dgm:pt>
    <dgm:pt modelId="{8EF545BA-8D8A-4813-A428-2F18D76E61FA}" type="sibTrans" cxnId="{085D3777-7996-4375-B5FB-BFD96D1BF9E4}">
      <dgm:prSet/>
      <dgm:spPr/>
      <dgm:t>
        <a:bodyPr/>
        <a:lstStyle/>
        <a:p>
          <a:endParaRPr lang="en-US"/>
        </a:p>
      </dgm:t>
    </dgm:pt>
    <dgm:pt modelId="{95A524E6-8A71-49A1-AF74-29696A02028A}">
      <dgm:prSet phldrT="[Text]" custT="1"/>
      <dgm:spPr/>
      <dgm:t>
        <a:bodyPr/>
        <a:lstStyle/>
        <a:p>
          <a:r>
            <a:rPr lang="en-US" sz="2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Spring 2027</a:t>
          </a:r>
        </a:p>
      </dgm:t>
    </dgm:pt>
    <dgm:pt modelId="{52C86CAF-440B-4BB7-BD46-805908EC2D17}" type="parTrans" cxnId="{764A7F40-FC93-4B5E-82E4-B29F920B2D30}">
      <dgm:prSet/>
      <dgm:spPr/>
      <dgm:t>
        <a:bodyPr/>
        <a:lstStyle/>
        <a:p>
          <a:endParaRPr lang="en-US"/>
        </a:p>
      </dgm:t>
    </dgm:pt>
    <dgm:pt modelId="{EE0C23C2-8A0C-497A-A914-ED60FDCA930F}" type="sibTrans" cxnId="{764A7F40-FC93-4B5E-82E4-B29F920B2D30}">
      <dgm:prSet/>
      <dgm:spPr/>
      <dgm:t>
        <a:bodyPr/>
        <a:lstStyle/>
        <a:p>
          <a:endParaRPr lang="en-US"/>
        </a:p>
      </dgm:t>
    </dgm:pt>
    <dgm:pt modelId="{99FD7F24-5BB9-46E8-BB7C-4B477B73B815}" type="pres">
      <dgm:prSet presAssocID="{81269538-BFC5-48BB-BEA1-D7AF1F385FD5}" presName="Name0" presStyleCnt="0">
        <dgm:presLayoutVars>
          <dgm:dir/>
          <dgm:animLvl val="lvl"/>
          <dgm:resizeHandles val="exact"/>
        </dgm:presLayoutVars>
      </dgm:prSet>
      <dgm:spPr/>
    </dgm:pt>
    <dgm:pt modelId="{BBAB8945-0B00-4547-92CF-AE59FDD0EF39}" type="pres">
      <dgm:prSet presAssocID="{0D51337A-31FA-4717-B2BF-9243F96D2B9B}" presName="linNode" presStyleCnt="0"/>
      <dgm:spPr/>
    </dgm:pt>
    <dgm:pt modelId="{3230722F-B757-4673-BD2F-9D4BAB5CEE8D}" type="pres">
      <dgm:prSet presAssocID="{0D51337A-31FA-4717-B2BF-9243F96D2B9B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FB7EB66E-76B4-C746-A831-7D195FE89D08}" type="pres">
      <dgm:prSet presAssocID="{0D51337A-31FA-4717-B2BF-9243F96D2B9B}" presName="descendantText" presStyleLbl="alignAccFollowNode1" presStyleIdx="0" presStyleCnt="4">
        <dgm:presLayoutVars>
          <dgm:bulletEnabled val="1"/>
        </dgm:presLayoutVars>
      </dgm:prSet>
      <dgm:spPr/>
    </dgm:pt>
    <dgm:pt modelId="{3E4AEBB9-D07D-412D-A9F3-5F50CE85FF20}" type="pres">
      <dgm:prSet presAssocID="{6799645E-F42F-43D8-B2EA-A1377D84D0B3}" presName="sp" presStyleCnt="0"/>
      <dgm:spPr/>
    </dgm:pt>
    <dgm:pt modelId="{C60E4332-AB2E-4201-AF29-E3D9D2CE99DD}" type="pres">
      <dgm:prSet presAssocID="{A7F7584C-6CC5-40A2-9566-2842A5DEA97A}" presName="linNode" presStyleCnt="0"/>
      <dgm:spPr/>
    </dgm:pt>
    <dgm:pt modelId="{8A3FE5E4-2689-4041-B2C5-C63BC276A3EF}" type="pres">
      <dgm:prSet presAssocID="{A7F7584C-6CC5-40A2-9566-2842A5DEA97A}" presName="parentText" presStyleLbl="node1" presStyleIdx="1" presStyleCnt="4">
        <dgm:presLayoutVars>
          <dgm:chMax val="1"/>
          <dgm:bulletEnabled val="1"/>
        </dgm:presLayoutVars>
      </dgm:prSet>
      <dgm:spPr/>
    </dgm:pt>
    <dgm:pt modelId="{329ECF1A-78BE-41CB-B252-8011825B67CD}" type="pres">
      <dgm:prSet presAssocID="{A7F7584C-6CC5-40A2-9566-2842A5DEA97A}" presName="descendantText" presStyleLbl="alignAccFollowNode1" presStyleIdx="1" presStyleCnt="4">
        <dgm:presLayoutVars>
          <dgm:bulletEnabled val="1"/>
        </dgm:presLayoutVars>
      </dgm:prSet>
      <dgm:spPr/>
    </dgm:pt>
    <dgm:pt modelId="{CF97419B-1653-4404-8A25-A4EB2811914A}" type="pres">
      <dgm:prSet presAssocID="{C41ED6A4-512C-48AB-901D-671B73446005}" presName="sp" presStyleCnt="0"/>
      <dgm:spPr/>
    </dgm:pt>
    <dgm:pt modelId="{74B4E996-D144-43FA-9C7B-5183D295C315}" type="pres">
      <dgm:prSet presAssocID="{51A6936C-668E-4912-B1B4-BA2D45D3F624}" presName="linNode" presStyleCnt="0"/>
      <dgm:spPr/>
    </dgm:pt>
    <dgm:pt modelId="{1C763A21-352A-41D1-A2E2-E305DABA275D}" type="pres">
      <dgm:prSet presAssocID="{51A6936C-668E-4912-B1B4-BA2D45D3F624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A66EBD3D-E7C5-421C-B8B5-728648057DDC}" type="pres">
      <dgm:prSet presAssocID="{51A6936C-668E-4912-B1B4-BA2D45D3F624}" presName="descendantText" presStyleLbl="alignAccFollowNode1" presStyleIdx="2" presStyleCnt="4">
        <dgm:presLayoutVars>
          <dgm:bulletEnabled val="1"/>
        </dgm:presLayoutVars>
      </dgm:prSet>
      <dgm:spPr/>
    </dgm:pt>
    <dgm:pt modelId="{4D3735EA-64D5-44A4-9D60-787BDDA83D1A}" type="pres">
      <dgm:prSet presAssocID="{E68031D9-E3F9-439E-86FC-2A0A3A3988D0}" presName="sp" presStyleCnt="0"/>
      <dgm:spPr/>
    </dgm:pt>
    <dgm:pt modelId="{120DCED0-01FF-429D-8B4B-923E0875F75E}" type="pres">
      <dgm:prSet presAssocID="{928B5CB8-3545-4EE5-8BED-981D3C6157A5}" presName="linNode" presStyleCnt="0"/>
      <dgm:spPr/>
    </dgm:pt>
    <dgm:pt modelId="{B9324B26-5FF5-4FF7-9073-66103CBE8481}" type="pres">
      <dgm:prSet presAssocID="{928B5CB8-3545-4EE5-8BED-981D3C6157A5}" presName="parentText" presStyleLbl="node1" presStyleIdx="3" presStyleCnt="4">
        <dgm:presLayoutVars>
          <dgm:chMax val="1"/>
          <dgm:bulletEnabled val="1"/>
        </dgm:presLayoutVars>
      </dgm:prSet>
      <dgm:spPr/>
    </dgm:pt>
    <dgm:pt modelId="{F69EE1E1-53D8-3844-BF5D-264207621211}" type="pres">
      <dgm:prSet presAssocID="{928B5CB8-3545-4EE5-8BED-981D3C6157A5}" presName="descendantText" presStyleLbl="alignAccFollowNode1" presStyleIdx="3" presStyleCnt="4">
        <dgm:presLayoutVars>
          <dgm:bulletEnabled val="1"/>
        </dgm:presLayoutVars>
      </dgm:prSet>
      <dgm:spPr/>
    </dgm:pt>
  </dgm:ptLst>
  <dgm:cxnLst>
    <dgm:cxn modelId="{56052809-46E4-4445-B520-94004C28BB9D}" srcId="{A7F7584C-6CC5-40A2-9566-2842A5DEA97A}" destId="{9D8DAFB6-C744-4BD6-B757-393BF647EBB6}" srcOrd="0" destOrd="0" parTransId="{17C1C47E-8D1A-404A-B227-B017391CB5F6}" sibTransId="{C9B44773-68B1-427B-B9CA-0AEA186B621E}"/>
    <dgm:cxn modelId="{3A442F26-CDD6-2041-8593-A850A2B37696}" type="presOf" srcId="{9D8DAFB6-C744-4BD6-B757-393BF647EBB6}" destId="{329ECF1A-78BE-41CB-B252-8011825B67CD}" srcOrd="0" destOrd="0" presId="urn:microsoft.com/office/officeart/2005/8/layout/vList5"/>
    <dgm:cxn modelId="{764A7F40-FC93-4B5E-82E4-B29F920B2D30}" srcId="{928B5CB8-3545-4EE5-8BED-981D3C6157A5}" destId="{95A524E6-8A71-49A1-AF74-29696A02028A}" srcOrd="0" destOrd="0" parTransId="{52C86CAF-440B-4BB7-BD46-805908EC2D17}" sibTransId="{EE0C23C2-8A0C-497A-A914-ED60FDCA930F}"/>
    <dgm:cxn modelId="{8AECC04A-FA8F-D74F-AE9A-769E2B57CE0E}" type="presOf" srcId="{E40970FA-9468-4353-8343-FE5E2BEBB8B0}" destId="{FB7EB66E-76B4-C746-A831-7D195FE89D08}" srcOrd="0" destOrd="0" presId="urn:microsoft.com/office/officeart/2005/8/layout/vList5"/>
    <dgm:cxn modelId="{1D59D94A-4BF7-417E-B49B-225C005839A9}" srcId="{51A6936C-668E-4912-B1B4-BA2D45D3F624}" destId="{2A9B6C90-9B70-4ED8-9084-8651413BB905}" srcOrd="0" destOrd="0" parTransId="{47C005B7-F5AA-4111-A87D-782B117A0259}" sibTransId="{54109FB3-0563-4B2C-BFF0-181E047427F8}"/>
    <dgm:cxn modelId="{9E6BB655-7FE4-4F8D-B1D2-F885E60B8754}" srcId="{81269538-BFC5-48BB-BEA1-D7AF1F385FD5}" destId="{0D51337A-31FA-4717-B2BF-9243F96D2B9B}" srcOrd="0" destOrd="0" parTransId="{A9294D65-F371-46C8-A624-E557E9DF1A30}" sibTransId="{6799645E-F42F-43D8-B2EA-A1377D84D0B3}"/>
    <dgm:cxn modelId="{085D3777-7996-4375-B5FB-BFD96D1BF9E4}" srcId="{81269538-BFC5-48BB-BEA1-D7AF1F385FD5}" destId="{928B5CB8-3545-4EE5-8BED-981D3C6157A5}" srcOrd="3" destOrd="0" parTransId="{8452F8D0-82FD-4609-B6BD-446E31563D8A}" sibTransId="{8EF545BA-8D8A-4813-A428-2F18D76E61FA}"/>
    <dgm:cxn modelId="{A316347C-9D1A-43C6-BE2B-DC184440E1C9}" srcId="{0D51337A-31FA-4717-B2BF-9243F96D2B9B}" destId="{E40970FA-9468-4353-8343-FE5E2BEBB8B0}" srcOrd="0" destOrd="0" parTransId="{85FA6A33-9FA9-4134-A6A3-A5D4748A1779}" sibTransId="{04FF68DF-CF36-4D12-9ECE-A3519B0AC88A}"/>
    <dgm:cxn modelId="{53988784-A0E1-4D82-B36B-740DE83EB0C9}" type="presOf" srcId="{81269538-BFC5-48BB-BEA1-D7AF1F385FD5}" destId="{99FD7F24-5BB9-46E8-BB7C-4B477B73B815}" srcOrd="0" destOrd="0" presId="urn:microsoft.com/office/officeart/2005/8/layout/vList5"/>
    <dgm:cxn modelId="{3B5CAF91-C261-114F-9EC6-BCA77768833B}" type="presOf" srcId="{95A524E6-8A71-49A1-AF74-29696A02028A}" destId="{F69EE1E1-53D8-3844-BF5D-264207621211}" srcOrd="0" destOrd="0" presId="urn:microsoft.com/office/officeart/2005/8/layout/vList5"/>
    <dgm:cxn modelId="{000FE2BB-9FE6-4965-ADF5-E3E85B644286}" srcId="{81269538-BFC5-48BB-BEA1-D7AF1F385FD5}" destId="{51A6936C-668E-4912-B1B4-BA2D45D3F624}" srcOrd="2" destOrd="0" parTransId="{8F7D40F1-9723-47F5-BFD2-340696378D49}" sibTransId="{E68031D9-E3F9-439E-86FC-2A0A3A3988D0}"/>
    <dgm:cxn modelId="{F68422C1-CD34-4DED-AA4B-85EFFF4FE933}" srcId="{81269538-BFC5-48BB-BEA1-D7AF1F385FD5}" destId="{A7F7584C-6CC5-40A2-9566-2842A5DEA97A}" srcOrd="1" destOrd="0" parTransId="{581272CD-5908-4C17-8E9B-8BF6DCE43C3E}" sibTransId="{C41ED6A4-512C-48AB-901D-671B73446005}"/>
    <dgm:cxn modelId="{075CB3DE-262E-1B44-B548-4996D434BDCF}" type="presOf" srcId="{51A6936C-668E-4912-B1B4-BA2D45D3F624}" destId="{1C763A21-352A-41D1-A2E2-E305DABA275D}" srcOrd="0" destOrd="0" presId="urn:microsoft.com/office/officeart/2005/8/layout/vList5"/>
    <dgm:cxn modelId="{3A3091E0-4267-5D4C-846F-FBE15324FC9A}" type="presOf" srcId="{928B5CB8-3545-4EE5-8BED-981D3C6157A5}" destId="{B9324B26-5FF5-4FF7-9073-66103CBE8481}" srcOrd="0" destOrd="0" presId="urn:microsoft.com/office/officeart/2005/8/layout/vList5"/>
    <dgm:cxn modelId="{79A87FE3-5478-594F-A8A1-223719A7710C}" type="presOf" srcId="{2A9B6C90-9B70-4ED8-9084-8651413BB905}" destId="{A66EBD3D-E7C5-421C-B8B5-728648057DDC}" srcOrd="0" destOrd="0" presId="urn:microsoft.com/office/officeart/2005/8/layout/vList5"/>
    <dgm:cxn modelId="{B132E8ED-19EF-C14D-B21D-13EB138B92E0}" type="presOf" srcId="{A7F7584C-6CC5-40A2-9566-2842A5DEA97A}" destId="{8A3FE5E4-2689-4041-B2C5-C63BC276A3EF}" srcOrd="0" destOrd="0" presId="urn:microsoft.com/office/officeart/2005/8/layout/vList5"/>
    <dgm:cxn modelId="{CBD1F2F0-691E-284F-B724-4DD3DE6B3491}" type="presOf" srcId="{0D51337A-31FA-4717-B2BF-9243F96D2B9B}" destId="{3230722F-B757-4673-BD2F-9D4BAB5CEE8D}" srcOrd="0" destOrd="0" presId="urn:microsoft.com/office/officeart/2005/8/layout/vList5"/>
    <dgm:cxn modelId="{F7A41FF5-9C7E-1D47-BE80-9B6195B72785}" type="presParOf" srcId="{99FD7F24-5BB9-46E8-BB7C-4B477B73B815}" destId="{BBAB8945-0B00-4547-92CF-AE59FDD0EF39}" srcOrd="0" destOrd="0" presId="urn:microsoft.com/office/officeart/2005/8/layout/vList5"/>
    <dgm:cxn modelId="{120DED2C-249D-2946-A8E8-843D3BEE96A0}" type="presParOf" srcId="{BBAB8945-0B00-4547-92CF-AE59FDD0EF39}" destId="{3230722F-B757-4673-BD2F-9D4BAB5CEE8D}" srcOrd="0" destOrd="0" presId="urn:microsoft.com/office/officeart/2005/8/layout/vList5"/>
    <dgm:cxn modelId="{13A28742-A4C5-BC42-B3C9-3F45CEECCFA6}" type="presParOf" srcId="{BBAB8945-0B00-4547-92CF-AE59FDD0EF39}" destId="{FB7EB66E-76B4-C746-A831-7D195FE89D08}" srcOrd="1" destOrd="0" presId="urn:microsoft.com/office/officeart/2005/8/layout/vList5"/>
    <dgm:cxn modelId="{F0C239A8-8B67-C443-BDBF-A7EE78CF395C}" type="presParOf" srcId="{99FD7F24-5BB9-46E8-BB7C-4B477B73B815}" destId="{3E4AEBB9-D07D-412D-A9F3-5F50CE85FF20}" srcOrd="1" destOrd="0" presId="urn:microsoft.com/office/officeart/2005/8/layout/vList5"/>
    <dgm:cxn modelId="{F665B646-F2B4-0C47-9671-3757DAFC9824}" type="presParOf" srcId="{99FD7F24-5BB9-46E8-BB7C-4B477B73B815}" destId="{C60E4332-AB2E-4201-AF29-E3D9D2CE99DD}" srcOrd="2" destOrd="0" presId="urn:microsoft.com/office/officeart/2005/8/layout/vList5"/>
    <dgm:cxn modelId="{D8EF4070-EF2A-3A4F-889A-5A50C4A98DDD}" type="presParOf" srcId="{C60E4332-AB2E-4201-AF29-E3D9D2CE99DD}" destId="{8A3FE5E4-2689-4041-B2C5-C63BC276A3EF}" srcOrd="0" destOrd="0" presId="urn:microsoft.com/office/officeart/2005/8/layout/vList5"/>
    <dgm:cxn modelId="{F7D56C1E-4D13-5C44-8A0F-F5F73EB5643D}" type="presParOf" srcId="{C60E4332-AB2E-4201-AF29-E3D9D2CE99DD}" destId="{329ECF1A-78BE-41CB-B252-8011825B67CD}" srcOrd="1" destOrd="0" presId="urn:microsoft.com/office/officeart/2005/8/layout/vList5"/>
    <dgm:cxn modelId="{9DD702ED-F73D-124A-94C6-6EBECFC54B7B}" type="presParOf" srcId="{99FD7F24-5BB9-46E8-BB7C-4B477B73B815}" destId="{CF97419B-1653-4404-8A25-A4EB2811914A}" srcOrd="3" destOrd="0" presId="urn:microsoft.com/office/officeart/2005/8/layout/vList5"/>
    <dgm:cxn modelId="{D9B0987F-F6DE-F34C-8F7D-528C40868D37}" type="presParOf" srcId="{99FD7F24-5BB9-46E8-BB7C-4B477B73B815}" destId="{74B4E996-D144-43FA-9C7B-5183D295C315}" srcOrd="4" destOrd="0" presId="urn:microsoft.com/office/officeart/2005/8/layout/vList5"/>
    <dgm:cxn modelId="{63D5C385-60B4-2E4F-A34D-C4752C94CA3F}" type="presParOf" srcId="{74B4E996-D144-43FA-9C7B-5183D295C315}" destId="{1C763A21-352A-41D1-A2E2-E305DABA275D}" srcOrd="0" destOrd="0" presId="urn:microsoft.com/office/officeart/2005/8/layout/vList5"/>
    <dgm:cxn modelId="{B1271314-BC05-5D4D-96A7-AC2693479789}" type="presParOf" srcId="{74B4E996-D144-43FA-9C7B-5183D295C315}" destId="{A66EBD3D-E7C5-421C-B8B5-728648057DDC}" srcOrd="1" destOrd="0" presId="urn:microsoft.com/office/officeart/2005/8/layout/vList5"/>
    <dgm:cxn modelId="{41C570CB-8932-2744-AC01-E85579027102}" type="presParOf" srcId="{99FD7F24-5BB9-46E8-BB7C-4B477B73B815}" destId="{4D3735EA-64D5-44A4-9D60-787BDDA83D1A}" srcOrd="5" destOrd="0" presId="urn:microsoft.com/office/officeart/2005/8/layout/vList5"/>
    <dgm:cxn modelId="{B47BA4BD-126E-EE4C-8B85-E055C3D521EE}" type="presParOf" srcId="{99FD7F24-5BB9-46E8-BB7C-4B477B73B815}" destId="{120DCED0-01FF-429D-8B4B-923E0875F75E}" srcOrd="6" destOrd="0" presId="urn:microsoft.com/office/officeart/2005/8/layout/vList5"/>
    <dgm:cxn modelId="{865646AD-D7F6-1E45-8821-F3947DDABCE2}" type="presParOf" srcId="{120DCED0-01FF-429D-8B4B-923E0875F75E}" destId="{B9324B26-5FF5-4FF7-9073-66103CBE8481}" srcOrd="0" destOrd="0" presId="urn:microsoft.com/office/officeart/2005/8/layout/vList5"/>
    <dgm:cxn modelId="{C0A27DD9-2197-A542-8685-B3BE2AC272E3}" type="presParOf" srcId="{120DCED0-01FF-429D-8B4B-923E0875F75E}" destId="{F69EE1E1-53D8-3844-BF5D-26420762121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C1B2C7-0B23-4FE8-AB0F-5877B88532DB}">
      <dsp:nvSpPr>
        <dsp:cNvPr id="0" name=""/>
        <dsp:cNvSpPr/>
      </dsp:nvSpPr>
      <dsp:spPr>
        <a:xfrm>
          <a:off x="4253" y="255686"/>
          <a:ext cx="2557904" cy="6364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Patents</a:t>
          </a:r>
        </a:p>
      </dsp:txBody>
      <dsp:txXfrm>
        <a:off x="4253" y="255686"/>
        <a:ext cx="2557904" cy="636442"/>
      </dsp:txXfrm>
    </dsp:sp>
    <dsp:sp modelId="{17CA1487-CDD9-4364-92F6-A11DBDAFE16C}">
      <dsp:nvSpPr>
        <dsp:cNvPr id="0" name=""/>
        <dsp:cNvSpPr/>
      </dsp:nvSpPr>
      <dsp:spPr>
        <a:xfrm>
          <a:off x="4253" y="892129"/>
          <a:ext cx="2557904" cy="334443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"/>
          </a:pPr>
          <a:r>
            <a:rPr lang="en-US" sz="19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Machines, new chemical compounds, drugs, business methods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"/>
          </a:pPr>
          <a:r>
            <a:rPr lang="en-US" sz="19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Designs – nonfunctional ornamental designs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"/>
          </a:pPr>
          <a:r>
            <a:rPr lang="en-US" sz="19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Plants – so long as they aren’t found in nature</a:t>
          </a:r>
        </a:p>
      </dsp:txBody>
      <dsp:txXfrm>
        <a:off x="4253" y="892129"/>
        <a:ext cx="2557904" cy="3344439"/>
      </dsp:txXfrm>
    </dsp:sp>
    <dsp:sp modelId="{055A5EAB-EAE0-4501-8649-31F112FF9AD5}">
      <dsp:nvSpPr>
        <dsp:cNvPr id="0" name=""/>
        <dsp:cNvSpPr/>
      </dsp:nvSpPr>
      <dsp:spPr>
        <a:xfrm>
          <a:off x="2920265" y="255686"/>
          <a:ext cx="2557904" cy="6364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Copyrights</a:t>
          </a:r>
        </a:p>
      </dsp:txBody>
      <dsp:txXfrm>
        <a:off x="2920265" y="255686"/>
        <a:ext cx="2557904" cy="636442"/>
      </dsp:txXfrm>
    </dsp:sp>
    <dsp:sp modelId="{E4FD5043-5612-43C5-B6AE-CCD431549399}">
      <dsp:nvSpPr>
        <dsp:cNvPr id="0" name=""/>
        <dsp:cNvSpPr/>
      </dsp:nvSpPr>
      <dsp:spPr>
        <a:xfrm>
          <a:off x="2920265" y="892129"/>
          <a:ext cx="2557904" cy="334443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"/>
          </a:pPr>
          <a:r>
            <a:rPr lang="en-US" sz="19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Creative works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"/>
          </a:pPr>
          <a:r>
            <a:rPr lang="en-US" sz="19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Books, poems, paintings, architecture designs, audio compositions, movies, software, choreography, etc. </a:t>
          </a:r>
        </a:p>
      </dsp:txBody>
      <dsp:txXfrm>
        <a:off x="2920265" y="892129"/>
        <a:ext cx="2557904" cy="3344439"/>
      </dsp:txXfrm>
    </dsp:sp>
    <dsp:sp modelId="{23D06E36-F688-4B37-8BB8-73015E665B0E}">
      <dsp:nvSpPr>
        <dsp:cNvPr id="0" name=""/>
        <dsp:cNvSpPr/>
      </dsp:nvSpPr>
      <dsp:spPr>
        <a:xfrm>
          <a:off x="5836276" y="255686"/>
          <a:ext cx="2557904" cy="6364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Trademarks</a:t>
          </a:r>
        </a:p>
      </dsp:txBody>
      <dsp:txXfrm>
        <a:off x="5836276" y="255686"/>
        <a:ext cx="2557904" cy="636442"/>
      </dsp:txXfrm>
    </dsp:sp>
    <dsp:sp modelId="{EA81ED6A-A7EA-4137-A3DC-D16E79F1B938}">
      <dsp:nvSpPr>
        <dsp:cNvPr id="0" name=""/>
        <dsp:cNvSpPr/>
      </dsp:nvSpPr>
      <dsp:spPr>
        <a:xfrm>
          <a:off x="5836276" y="892129"/>
          <a:ext cx="2557904" cy="334443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"/>
          </a:pPr>
          <a:r>
            <a:rPr lang="en-US" sz="19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Concepts used in Commerce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"/>
          </a:pPr>
          <a:r>
            <a:rPr lang="en-US" sz="19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Logos, slogans, packaging, colors, smells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"/>
          </a:pPr>
          <a:r>
            <a:rPr lang="en-US" sz="19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Things used to distinguish brands for a good or service</a:t>
          </a:r>
        </a:p>
      </dsp:txBody>
      <dsp:txXfrm>
        <a:off x="5836276" y="892129"/>
        <a:ext cx="2557904" cy="3344439"/>
      </dsp:txXfrm>
    </dsp:sp>
    <dsp:sp modelId="{7996B540-34EF-F84F-8098-8479EFCFDAC8}">
      <dsp:nvSpPr>
        <dsp:cNvPr id="0" name=""/>
        <dsp:cNvSpPr/>
      </dsp:nvSpPr>
      <dsp:spPr>
        <a:xfrm>
          <a:off x="8752287" y="255686"/>
          <a:ext cx="2557904" cy="6364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Trade Secrets, NIL, Sports &amp; Entertainment</a:t>
          </a:r>
        </a:p>
      </dsp:txBody>
      <dsp:txXfrm>
        <a:off x="8752287" y="255686"/>
        <a:ext cx="2557904" cy="636442"/>
      </dsp:txXfrm>
    </dsp:sp>
    <dsp:sp modelId="{4F426CD6-9167-B545-97CF-208FA6B40420}">
      <dsp:nvSpPr>
        <dsp:cNvPr id="0" name=""/>
        <dsp:cNvSpPr/>
      </dsp:nvSpPr>
      <dsp:spPr>
        <a:xfrm>
          <a:off x="8752287" y="892129"/>
          <a:ext cx="2557904" cy="334443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"/>
          </a:pPr>
          <a:r>
            <a:rPr lang="en-US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TS: ideas, formulas, etc. intentionally kept secret instead of published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"/>
          </a:pPr>
          <a:r>
            <a:rPr lang="en-US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NIL: the protection of a (often famous) persons name, image, &amp; likeness being misappropriated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"/>
          </a:pPr>
          <a:r>
            <a:rPr lang="en-US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S&amp;E: issues dealing with the S&amp;E field </a:t>
          </a:r>
        </a:p>
      </dsp:txBody>
      <dsp:txXfrm>
        <a:off x="8752287" y="892129"/>
        <a:ext cx="2557904" cy="334443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7EB66E-76B4-C746-A831-7D195FE89D08}">
      <dsp:nvSpPr>
        <dsp:cNvPr id="0" name=""/>
        <dsp:cNvSpPr/>
      </dsp:nvSpPr>
      <dsp:spPr>
        <a:xfrm rot="5400000">
          <a:off x="5022212" y="-2095820"/>
          <a:ext cx="682056" cy="504775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October TBD</a:t>
          </a:r>
        </a:p>
      </dsp:txBody>
      <dsp:txXfrm rot="-5400000">
        <a:off x="2839363" y="120324"/>
        <a:ext cx="5014460" cy="615466"/>
      </dsp:txXfrm>
    </dsp:sp>
    <dsp:sp modelId="{3230722F-B757-4673-BD2F-9D4BAB5CEE8D}">
      <dsp:nvSpPr>
        <dsp:cNvPr id="0" name=""/>
        <dsp:cNvSpPr/>
      </dsp:nvSpPr>
      <dsp:spPr>
        <a:xfrm>
          <a:off x="0" y="1772"/>
          <a:ext cx="2839362" cy="8525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“Thunder Up” OKC Thunder Attorney Panel </a:t>
          </a:r>
        </a:p>
      </dsp:txBody>
      <dsp:txXfrm>
        <a:off x="41619" y="43391"/>
        <a:ext cx="2756124" cy="769332"/>
      </dsp:txXfrm>
    </dsp:sp>
    <dsp:sp modelId="{329ECF1A-78BE-41CB-B252-8011825B67CD}">
      <dsp:nvSpPr>
        <dsp:cNvPr id="0" name=""/>
        <dsp:cNvSpPr/>
      </dsp:nvSpPr>
      <dsp:spPr>
        <a:xfrm rot="5400000">
          <a:off x="5022212" y="-1200621"/>
          <a:ext cx="682056" cy="504775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November TBD</a:t>
          </a:r>
        </a:p>
      </dsp:txBody>
      <dsp:txXfrm rot="-5400000">
        <a:off x="2839363" y="1015523"/>
        <a:ext cx="5014460" cy="615466"/>
      </dsp:txXfrm>
    </dsp:sp>
    <dsp:sp modelId="{8A3FE5E4-2689-4041-B2C5-C63BC276A3EF}">
      <dsp:nvSpPr>
        <dsp:cNvPr id="0" name=""/>
        <dsp:cNvSpPr/>
      </dsp:nvSpPr>
      <dsp:spPr>
        <a:xfrm>
          <a:off x="0" y="896971"/>
          <a:ext cx="2839362" cy="8525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Dust Bowl Fundraiser 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w/ local IP Attorneys</a:t>
          </a:r>
        </a:p>
      </dsp:txBody>
      <dsp:txXfrm>
        <a:off x="41619" y="938590"/>
        <a:ext cx="2756124" cy="769332"/>
      </dsp:txXfrm>
    </dsp:sp>
    <dsp:sp modelId="{A66EBD3D-E7C5-421C-B8B5-728648057DDC}">
      <dsp:nvSpPr>
        <dsp:cNvPr id="0" name=""/>
        <dsp:cNvSpPr/>
      </dsp:nvSpPr>
      <dsp:spPr>
        <a:xfrm rot="5400000">
          <a:off x="5022212" y="-305422"/>
          <a:ext cx="682056" cy="504775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Spring 2027</a:t>
          </a:r>
        </a:p>
      </dsp:txBody>
      <dsp:txXfrm rot="-5400000">
        <a:off x="2839363" y="1910722"/>
        <a:ext cx="5014460" cy="615466"/>
      </dsp:txXfrm>
    </dsp:sp>
    <dsp:sp modelId="{1C763A21-352A-41D1-A2E2-E305DABA275D}">
      <dsp:nvSpPr>
        <dsp:cNvPr id="0" name=""/>
        <dsp:cNvSpPr/>
      </dsp:nvSpPr>
      <dsp:spPr>
        <a:xfrm>
          <a:off x="0" y="1792170"/>
          <a:ext cx="2839362" cy="8525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OK IP Bar Association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Networking Event</a:t>
          </a:r>
        </a:p>
      </dsp:txBody>
      <dsp:txXfrm>
        <a:off x="41619" y="1833789"/>
        <a:ext cx="2756124" cy="769332"/>
      </dsp:txXfrm>
    </dsp:sp>
    <dsp:sp modelId="{F69EE1E1-53D8-3844-BF5D-264207621211}">
      <dsp:nvSpPr>
        <dsp:cNvPr id="0" name=""/>
        <dsp:cNvSpPr/>
      </dsp:nvSpPr>
      <dsp:spPr>
        <a:xfrm rot="5400000">
          <a:off x="5022212" y="589776"/>
          <a:ext cx="682056" cy="504775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Spring 2027</a:t>
          </a:r>
        </a:p>
      </dsp:txBody>
      <dsp:txXfrm rot="-5400000">
        <a:off x="2839363" y="2805921"/>
        <a:ext cx="5014460" cy="615466"/>
      </dsp:txXfrm>
    </dsp:sp>
    <dsp:sp modelId="{B9324B26-5FF5-4FF7-9073-66103CBE8481}">
      <dsp:nvSpPr>
        <dsp:cNvPr id="0" name=""/>
        <dsp:cNvSpPr/>
      </dsp:nvSpPr>
      <dsp:spPr>
        <a:xfrm>
          <a:off x="0" y="2687369"/>
          <a:ext cx="2839362" cy="8525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Dunlap Codding 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Networking Mixer</a:t>
          </a:r>
        </a:p>
      </dsp:txBody>
      <dsp:txXfrm>
        <a:off x="41619" y="2728988"/>
        <a:ext cx="2756124" cy="7693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99B3372-74CF-4E21-A4D4-286B22AA5A6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3762BE-D43C-49F5-99A5-BF49C695927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85766F-5EC0-4797-B4D1-777FCB005B11}" type="datetimeFigureOut">
              <a:rPr lang="en-US" smtClean="0"/>
              <a:t>9/20/26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89E452-9BCA-4AF5-9A9C-233BF410EAA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BF9F63-CE4F-44E2-A07D-7E654DE9F57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0AC76B-F5B1-4D6E-BACD-2A80744AC9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51452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B4B5EC-152C-4627-80C0-63B10D5574EF}" type="datetimeFigureOut">
              <a:rPr lang="en-US" smtClean="0"/>
              <a:t>9/20/26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EEE60E-651F-40CC-AD73-C00F10CE42B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41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9/20/26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4254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9/20/26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8808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9/20/26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279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9/20/26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15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9/20/26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2054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9/20/26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622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9/20/26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141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9/20/26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9401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9/20/26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4255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9/20/26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284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9/20/26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4546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9/20/26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052723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9/20/26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531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9/20/26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6050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9/20/26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160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9/20/26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0534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9/20/26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062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pFill/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pFill/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9/20/26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09873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7.emf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8D3E5-C7A3-47DF-A374-46BF83A699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cap="none" dirty="0">
                <a:latin typeface="Rockwell" panose="02060603020205020403" pitchFamily="18" charset="0"/>
              </a:rPr>
              <a:t>Intellectual Property </a:t>
            </a:r>
            <a:br>
              <a:rPr lang="en-US" sz="5400" cap="none" dirty="0">
                <a:latin typeface="Rockwell" panose="02060603020205020403" pitchFamily="18" charset="0"/>
              </a:rPr>
            </a:br>
            <a:r>
              <a:rPr lang="en-US" sz="5400" cap="none" dirty="0">
                <a:latin typeface="Rockwell" panose="02060603020205020403" pitchFamily="18" charset="0"/>
              </a:rPr>
              <a:t>Law Society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78725B-6E40-4D82-B375-7831D81C29E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General Meeting: Sep 9, 2026</a:t>
            </a:r>
          </a:p>
        </p:txBody>
      </p:sp>
    </p:spTree>
    <p:extLst>
      <p:ext uri="{BB962C8B-B14F-4D97-AF65-F5344CB8AC3E}">
        <p14:creationId xmlns:p14="http://schemas.microsoft.com/office/powerpoint/2010/main" val="18193592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B6CE4-2B13-4715-B5B2-615A55922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latin typeface="Rockwell" panose="02060603020205020403" pitchFamily="18" charset="0"/>
              </a:rPr>
              <a:t>What is Intellectual Property?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3F5361-68C0-4BF5-80C8-F1E7BF92B2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233" y="1925054"/>
            <a:ext cx="10571746" cy="4314428"/>
          </a:xfrm>
        </p:spPr>
        <p:txBody>
          <a:bodyPr>
            <a:normAutofit/>
          </a:bodyPr>
          <a:lstStyle/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IP Law is the law of ideas</a:t>
            </a:r>
          </a:p>
          <a:p>
            <a:pPr lvl="1"/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It protects inventions, chemical compounds, music, poetry, logos, slogans, image &amp; likeness, and much more!</a:t>
            </a: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Pct val="12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It is one of the most versatile areas of law, depending on what area of IP you want to practice:</a:t>
            </a:r>
          </a:p>
          <a:p>
            <a:pPr lvl="1">
              <a:spcBef>
                <a:spcPts val="1000"/>
              </a:spcBef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State or Federal, transactional or litigation, and even JD-preferred career options</a:t>
            </a:r>
          </a:p>
          <a:p>
            <a:pPr lvl="1">
              <a:spcBef>
                <a:spcPts val="1000"/>
              </a:spcBef>
              <a:defRPr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Concepts frequently encountered: contract law, business entity (corporations &amp; LLCs), antitrust, employment/labor, cybersecurity, health/food/drug, and tax law</a:t>
            </a:r>
          </a:p>
        </p:txBody>
      </p:sp>
    </p:spTree>
    <p:extLst>
      <p:ext uri="{BB962C8B-B14F-4D97-AF65-F5344CB8AC3E}">
        <p14:creationId xmlns:p14="http://schemas.microsoft.com/office/powerpoint/2010/main" val="2172179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B6CE4-2B13-4715-B5B2-615A55922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latin typeface="Rockwell" panose="02060603020205020403" pitchFamily="18" charset="0"/>
              </a:rPr>
              <a:t>Kinds of IP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42FA989-6B7C-488C-85ED-CB8D01BA32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3578810"/>
              </p:ext>
            </p:extLst>
          </p:nvPr>
        </p:nvGraphicFramePr>
        <p:xfrm>
          <a:off x="477061" y="1871331"/>
          <a:ext cx="11314446" cy="4492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934170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2D0F6-A1D2-D0E6-C2BA-D2AE43F9C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4063" y="463192"/>
            <a:ext cx="7486064" cy="1478570"/>
          </a:xfrm>
        </p:spPr>
        <p:txBody>
          <a:bodyPr/>
          <a:lstStyle/>
          <a:p>
            <a:r>
              <a:rPr lang="en-US" dirty="0"/>
              <a:t>Douglas Sorocco: </a:t>
            </a:r>
            <a:br>
              <a:rPr lang="en-US" dirty="0"/>
            </a:br>
            <a:r>
              <a:rPr lang="en-US" dirty="0"/>
              <a:t>Faculty Advisor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27CA39-C3F9-FD41-0CD4-8ED5165071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34062" y="1780674"/>
            <a:ext cx="8122653" cy="4892842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School: </a:t>
            </a:r>
          </a:p>
          <a:p>
            <a:pPr lvl="1"/>
            <a:r>
              <a:rPr lang="en-US" dirty="0"/>
              <a:t>B.S. Chemistry from Butler University</a:t>
            </a:r>
          </a:p>
          <a:p>
            <a:pPr lvl="1"/>
            <a:r>
              <a:rPr lang="en-US" dirty="0"/>
              <a:t>J.D. from University of Dayton School of Law</a:t>
            </a:r>
          </a:p>
          <a:p>
            <a:r>
              <a:rPr lang="en-US" dirty="0"/>
              <a:t>Attorney-Director at Dunlap Codding</a:t>
            </a:r>
          </a:p>
          <a:p>
            <a:pPr lvl="1"/>
            <a:r>
              <a:rPr lang="en-US" dirty="0"/>
              <a:t>Practices include IP litigation, patent prosecution, licensing, commercialization, and portfolio management</a:t>
            </a:r>
          </a:p>
          <a:p>
            <a:r>
              <a:rPr lang="en-US" dirty="0"/>
              <a:t>Adjunct Faculty teaching Intellectual Property and will teach Patent Law in the spring</a:t>
            </a:r>
          </a:p>
          <a:p>
            <a:r>
              <a:rPr lang="en-US" dirty="0"/>
              <a:t>Outside of School:</a:t>
            </a:r>
          </a:p>
          <a:p>
            <a:pPr lvl="1"/>
            <a:r>
              <a:rPr lang="en-US" dirty="0"/>
              <a:t>Photography</a:t>
            </a:r>
          </a:p>
          <a:p>
            <a:pPr lvl="1"/>
            <a:r>
              <a:rPr lang="en-US" dirty="0"/>
              <a:t>Woodworking</a:t>
            </a:r>
          </a:p>
          <a:p>
            <a:pPr lvl="1"/>
            <a:r>
              <a:rPr lang="en-US" dirty="0"/>
              <a:t>Restoration and renovation of historical homes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0396C0-73D9-2DFE-73B3-E4E4796278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284" y="241967"/>
            <a:ext cx="3541714" cy="354171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B297301-5CFA-98C8-42C9-44A395775D80}"/>
              </a:ext>
            </a:extLst>
          </p:cNvPr>
          <p:cNvSpPr txBox="1"/>
          <p:nvPr/>
        </p:nvSpPr>
        <p:spPr>
          <a:xfrm>
            <a:off x="235283" y="3783681"/>
            <a:ext cx="35417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***Ranked in Band 1 (top band) for intellectual property by Chambers USA</a:t>
            </a:r>
          </a:p>
        </p:txBody>
      </p:sp>
    </p:spTree>
    <p:extLst>
      <p:ext uri="{BB962C8B-B14F-4D97-AF65-F5344CB8AC3E}">
        <p14:creationId xmlns:p14="http://schemas.microsoft.com/office/powerpoint/2010/main" val="29635467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B3D392-B4EB-F2C2-0C98-0932D81D6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Cloudia </a:t>
            </a:r>
            <a:r>
              <a:rPr lang="en-US" dirty="0" err="1"/>
              <a:t>Ozeir</a:t>
            </a:r>
            <a:r>
              <a:rPr lang="en-US" dirty="0"/>
              <a:t>: Co-President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D6CBF5-B4F1-6A90-76CE-B2446BFB55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Class: 3L; IPSEL Certificate</a:t>
            </a:r>
          </a:p>
          <a:p>
            <a:r>
              <a:rPr lang="en-US" dirty="0"/>
              <a:t>From: Tulsa, OK </a:t>
            </a:r>
          </a:p>
          <a:p>
            <a:r>
              <a:rPr lang="en-US" dirty="0"/>
              <a:t>School:</a:t>
            </a:r>
          </a:p>
          <a:p>
            <a:pPr lvl="1"/>
            <a:r>
              <a:rPr lang="en-US" dirty="0"/>
              <a:t>Oklahoma University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54901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88860-E022-D160-55AE-3716E1A6F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326231"/>
            <a:ext cx="9905998" cy="1478570"/>
          </a:xfrm>
        </p:spPr>
        <p:txBody>
          <a:bodyPr/>
          <a:lstStyle/>
          <a:p>
            <a:r>
              <a:rPr lang="en-US" dirty="0"/>
              <a:t>			Jacob Beckham: Co-President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93072E-B41D-66B0-BE95-273DB50FF7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4677" y="1447800"/>
            <a:ext cx="8916623" cy="5083969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Class: 3L; IPSEL Certificate</a:t>
            </a:r>
          </a:p>
          <a:p>
            <a:r>
              <a:rPr lang="en-US" dirty="0"/>
              <a:t>From: Tulsa, OK </a:t>
            </a:r>
          </a:p>
          <a:p>
            <a:r>
              <a:rPr lang="en-US" dirty="0"/>
              <a:t>School:</a:t>
            </a:r>
          </a:p>
          <a:p>
            <a:pPr lvl="1"/>
            <a:r>
              <a:rPr lang="en-US" dirty="0"/>
              <a:t>B.S. in Microbiology, Cellular, &amp; Molecular Biology from Oklahoma State University</a:t>
            </a:r>
          </a:p>
          <a:p>
            <a:r>
              <a:rPr lang="en-US" dirty="0"/>
              <a:t>Work: </a:t>
            </a:r>
          </a:p>
          <a:p>
            <a:pPr lvl="1"/>
            <a:r>
              <a:rPr lang="en-US" dirty="0"/>
              <a:t>Biopharmaceuticals, Laboratory Marijuana Testing, Medical Toxicology, and baker</a:t>
            </a:r>
          </a:p>
          <a:p>
            <a:r>
              <a:rPr lang="en-US" dirty="0"/>
              <a:t>Outside of School:</a:t>
            </a:r>
          </a:p>
          <a:p>
            <a:pPr lvl="1"/>
            <a:r>
              <a:rPr lang="en-US" dirty="0"/>
              <a:t>Baking (attempting to make baklava atm)</a:t>
            </a:r>
          </a:p>
          <a:p>
            <a:pPr lvl="1"/>
            <a:r>
              <a:rPr lang="en-US" dirty="0"/>
              <a:t>Video games (currently “playing” Dead by Daylight)</a:t>
            </a:r>
          </a:p>
          <a:p>
            <a:pPr lvl="1"/>
            <a:r>
              <a:rPr lang="en-US" dirty="0"/>
              <a:t>Drag, Sci-fi and Fantasy media, and ice skating or roller-blading when I have health insurance</a:t>
            </a: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Pct val="12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Plans after Grad:</a:t>
            </a:r>
          </a:p>
          <a:p>
            <a:pPr lvl="1">
              <a:spcBef>
                <a:spcPts val="1000"/>
              </a:spcBef>
              <a:defRPr/>
            </a:pPr>
            <a:r>
              <a:rPr lang="en-US" dirty="0">
                <a:solidFill>
                  <a:prstClr val="white"/>
                </a:solidFill>
                <a:latin typeface="Tw Cen MT" panose="020B0602020104020603"/>
              </a:rPr>
              <a:t>I will sit for Oklahoma Bar next July and start studying for the Patent Bar Exam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FCFCFA-16BF-D953-FB5A-9B8548A4E6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701" y="326231"/>
            <a:ext cx="2460626" cy="3692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7403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2D37C-A3E6-5FFB-DDB7-718E55F09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4905" y="478818"/>
            <a:ext cx="6894094" cy="1478570"/>
          </a:xfrm>
        </p:spPr>
        <p:txBody>
          <a:bodyPr/>
          <a:lstStyle/>
          <a:p>
            <a:r>
              <a:rPr lang="en-US" dirty="0"/>
              <a:t>Helene Bergmann-busby: </a:t>
            </a:r>
            <a:br>
              <a:rPr lang="en-US" dirty="0"/>
            </a:br>
            <a:r>
              <a:rPr lang="en-US" dirty="0"/>
              <a:t>Vice President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76512-AF10-40B6-E8E4-8338E0F9DD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6000" y="1803400"/>
            <a:ext cx="6718300" cy="4864099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Class: 3L</a:t>
            </a:r>
          </a:p>
          <a:p>
            <a:r>
              <a:rPr lang="en-US" dirty="0"/>
              <a:t>From: Fort Worth, Texas</a:t>
            </a:r>
          </a:p>
          <a:p>
            <a:r>
              <a:rPr lang="en-US" dirty="0"/>
              <a:t>School:</a:t>
            </a:r>
          </a:p>
          <a:p>
            <a:pPr lvl="1"/>
            <a:r>
              <a:rPr lang="en-US" dirty="0"/>
              <a:t>B.B.A from Texas Tech University</a:t>
            </a:r>
          </a:p>
          <a:p>
            <a:r>
              <a:rPr lang="en-US" dirty="0"/>
              <a:t>Outside of Law School:</a:t>
            </a:r>
          </a:p>
          <a:p>
            <a:pPr lvl="1"/>
            <a:r>
              <a:rPr lang="en-US" dirty="0"/>
              <a:t>I have an interest in photography</a:t>
            </a:r>
          </a:p>
          <a:p>
            <a:pPr lvl="1"/>
            <a:r>
              <a:rPr lang="en-US" dirty="0"/>
              <a:t>Reading thrillers</a:t>
            </a:r>
          </a:p>
          <a:p>
            <a:pPr lvl="1"/>
            <a:r>
              <a:rPr lang="en-US" dirty="0"/>
              <a:t>Hiking and HIIT workouts</a:t>
            </a:r>
          </a:p>
          <a:p>
            <a:pPr lvl="1"/>
            <a:r>
              <a:rPr lang="en-US" dirty="0"/>
              <a:t>Spending time with my dog and cat!</a:t>
            </a: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Pct val="12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Plans after Grad:</a:t>
            </a:r>
          </a:p>
          <a:p>
            <a:pPr lvl="1">
              <a:spcBef>
                <a:spcPts val="1000"/>
              </a:spcBef>
              <a:defRPr/>
            </a:pPr>
            <a:r>
              <a:rPr lang="en-US" sz="2200" dirty="0">
                <a:solidFill>
                  <a:prstClr val="white"/>
                </a:solidFill>
                <a:latin typeface="Tw Cen MT" panose="020B0602020104020603"/>
              </a:rPr>
              <a:t>Taking the Oklahoma Bar Exam next July and working in Oklahoma before eventually moving to Colorado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42392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E16AA4-B6F4-006C-663D-34E9A7590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			Danyelle Adamez: Treasurer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2B60C8-F77C-E339-81EB-7785951970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44900" y="1701800"/>
            <a:ext cx="8026400" cy="5054600"/>
          </a:xfrm>
        </p:spPr>
        <p:txBody>
          <a:bodyPr>
            <a:normAutofit/>
          </a:bodyPr>
          <a:lstStyle/>
          <a:p>
            <a:r>
              <a:rPr lang="en-US" dirty="0"/>
              <a:t>Class: 2L</a:t>
            </a:r>
          </a:p>
          <a:p>
            <a:r>
              <a:rPr lang="en-US" dirty="0"/>
              <a:t>From: Corpus Christi, Texas</a:t>
            </a:r>
          </a:p>
          <a:p>
            <a:r>
              <a:rPr lang="en-US" dirty="0"/>
              <a:t>School:</a:t>
            </a:r>
          </a:p>
          <a:p>
            <a:pPr lvl="1"/>
            <a:r>
              <a:rPr lang="en-US" dirty="0"/>
              <a:t>B.S. Industrial Distribution from Texas A&amp;M University</a:t>
            </a:r>
          </a:p>
          <a:p>
            <a:r>
              <a:rPr lang="en-US" dirty="0"/>
              <a:t>Outside of Law School:</a:t>
            </a:r>
          </a:p>
          <a:p>
            <a:pPr lvl="1"/>
            <a:r>
              <a:rPr lang="en-US" dirty="0"/>
              <a:t>Going to the movies (big horror movie fan)</a:t>
            </a:r>
          </a:p>
          <a:p>
            <a:pPr lvl="1"/>
            <a:r>
              <a:rPr lang="en-US" dirty="0"/>
              <a:t>Baking</a:t>
            </a:r>
          </a:p>
          <a:p>
            <a:pPr lvl="1"/>
            <a:r>
              <a:rPr lang="en-US" dirty="0"/>
              <a:t>Video games (currently playing Star Wars Droid Tycoon)</a:t>
            </a:r>
          </a:p>
          <a:p>
            <a:pPr lvl="1"/>
            <a:r>
              <a:rPr lang="en-US" dirty="0"/>
              <a:t>Sleeping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0A36E14-6B94-5817-F7FB-DAF8914614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99" y="217488"/>
            <a:ext cx="2982911" cy="3728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6138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CFE3C-001C-2E8B-829A-6CAFF12E23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272738"/>
            <a:ext cx="9905998" cy="1478570"/>
          </a:xfrm>
        </p:spPr>
        <p:txBody>
          <a:bodyPr/>
          <a:lstStyle/>
          <a:p>
            <a:r>
              <a:rPr lang="en-US" dirty="0"/>
              <a:t>			Kristyn Hart: Secretary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76691A-41E0-47B6-30B6-6F152DE5DE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4195" y="1379349"/>
            <a:ext cx="8927025" cy="5362414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Class: 2L; IPSEL + Business Law Certificates</a:t>
            </a:r>
          </a:p>
          <a:p>
            <a:r>
              <a:rPr lang="en-US" dirty="0"/>
              <a:t>From: Peoria, IL (Born and Raised); Oklahoma City (as of 2024).</a:t>
            </a:r>
          </a:p>
          <a:p>
            <a:r>
              <a:rPr lang="en-US" dirty="0"/>
              <a:t>School:</a:t>
            </a:r>
          </a:p>
          <a:p>
            <a:pPr lvl="1"/>
            <a:r>
              <a:rPr lang="en-US" dirty="0"/>
              <a:t>Illinois State University: B.S., Marketing with specializations in Integrated Marketing Communications (IMC) and Professional Sales</a:t>
            </a:r>
          </a:p>
          <a:p>
            <a:pPr lvl="1"/>
            <a:r>
              <a:rPr lang="en-US" dirty="0"/>
              <a:t>University of Illinois: Graduate Cert, Digital Marketing (planning an MBA from U of I post JD).</a:t>
            </a:r>
          </a:p>
          <a:p>
            <a:r>
              <a:rPr lang="en-US" dirty="0"/>
              <a:t>Outside of Law School:</a:t>
            </a:r>
          </a:p>
          <a:p>
            <a:pPr lvl="1"/>
            <a:r>
              <a:rPr lang="en-US" dirty="0"/>
              <a:t>I’m a huge sports fan (almost any sport) and can usually be found following NIL developments, business trends, or the latest innovations in marketing and entrepreneurship. </a:t>
            </a:r>
          </a:p>
          <a:p>
            <a:pPr lvl="1"/>
            <a:r>
              <a:rPr lang="en-US" dirty="0"/>
              <a:t>I’m a lifelong University of Illinois basketball supporter, a dedicated St. Louis Cardinals fan, and someone who genuinely enjoys the intersection of sports, branding, and business. </a:t>
            </a:r>
          </a:p>
          <a:p>
            <a:pPr lvl="1"/>
            <a:r>
              <a:rPr lang="en-US" dirty="0"/>
              <a:t>When I’m not keeping up with the sports world, I love reading, baking, embroidery, antiquing, and traveling whenever I get the chance. </a:t>
            </a:r>
          </a:p>
          <a:p>
            <a:pPr lvl="1"/>
            <a:r>
              <a:rPr lang="en-US" dirty="0"/>
              <a:t>I’m always interested in discovering new places, new ideas, and the stories behind both people and businesses.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207A54E-A371-5B11-15F8-F89406BC6F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306" y="188439"/>
            <a:ext cx="2570889" cy="3414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3016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B6CE4-2B13-4715-B5B2-615A55922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latin typeface="Rockwell" panose="02060603020205020403" pitchFamily="18" charset="0"/>
              </a:rPr>
              <a:t>Our Mission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3F5361-68C0-4BF5-80C8-F1E7BF92B2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78569" y="1941095"/>
            <a:ext cx="10732168" cy="4475747"/>
          </a:xfrm>
        </p:spPr>
        <p:txBody>
          <a:bodyPr>
            <a:normAutofit/>
          </a:bodyPr>
          <a:lstStyle/>
          <a:p>
            <a:pPr lvl="1"/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Educate and promote the field of Intellectual Property Law  </a:t>
            </a:r>
          </a:p>
          <a:p>
            <a:pPr lvl="1"/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Make connections between IP practitioners and law students</a:t>
            </a:r>
          </a:p>
          <a:p>
            <a:pPr lvl="1"/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Facilitate opportunities for our members (internships, externships, moot court sponsorships, mentorships, etc.)</a:t>
            </a:r>
          </a:p>
          <a:p>
            <a:pPr lvl="1"/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Provide a network to help law students navigate the tight knit IP community</a:t>
            </a:r>
          </a:p>
        </p:txBody>
      </p:sp>
    </p:spTree>
    <p:extLst>
      <p:ext uri="{BB962C8B-B14F-4D97-AF65-F5344CB8AC3E}">
        <p14:creationId xmlns:p14="http://schemas.microsoft.com/office/powerpoint/2010/main" val="13984109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B6CE4-2B13-4715-B5B2-615A55922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latin typeface="Rockwell" panose="02060603020205020403" pitchFamily="18" charset="0"/>
              </a:rPr>
              <a:t>Fees and Eligibility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3F5361-68C0-4BF5-80C8-F1E7BF92B2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have increased our fees to a $15 annual payment</a:t>
            </a:r>
          </a:p>
          <a:p>
            <a:pPr lvl="2"/>
            <a:r>
              <a:rPr lang="en-U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Goes to food and drinks for events/meetings, stoles and cords for graduation, setting up merch fundraisers</a:t>
            </a:r>
          </a:p>
          <a:p>
            <a: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Pct val="12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 of the events we host will be for eligible members only</a:t>
            </a:r>
          </a:p>
          <a:p>
            <a:pPr lvl="2">
              <a:defRPr/>
            </a:pPr>
            <a:r>
              <a:rPr lang="en-US" sz="220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Eligible members have paid their dues by our second meeting and have attended at least two meetings this academic year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2"/>
            <a:endParaRPr lang="en-US" sz="2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2"/>
            <a:endParaRPr lang="en-US" sz="2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83181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B6CE4-2B13-4715-B5B2-615A55922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0295" y="586434"/>
            <a:ext cx="5852947" cy="1478570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Rockwell" panose="02060603020205020403" pitchFamily="18" charset="0"/>
              </a:rPr>
              <a:t>Upcoming events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D4F1745-A55E-4835-88EB-BC637121B6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7140728"/>
              </p:ext>
            </p:extLst>
          </p:nvPr>
        </p:nvGraphicFramePr>
        <p:xfrm>
          <a:off x="3160295" y="2249488"/>
          <a:ext cx="7887118" cy="3541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43721741-3475-512E-5C35-C633019E4A6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8547" y="186776"/>
            <a:ext cx="2711116" cy="383657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469C17B-E64F-C5E3-348B-1620BA174F64}"/>
              </a:ext>
            </a:extLst>
          </p:cNvPr>
          <p:cNvSpPr/>
          <p:nvPr/>
        </p:nvSpPr>
        <p:spPr>
          <a:xfrm>
            <a:off x="1138989" y="2839453"/>
            <a:ext cx="1572127" cy="401052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6897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B6CE4-2B13-4715-B5B2-615A55922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latin typeface="Rockwell" panose="02060603020205020403" pitchFamily="18" charset="0"/>
              </a:rPr>
              <a:t>Thank you All so much!!!!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3F5361-68C0-4BF5-80C8-F1E7BF92B2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will be sending out emails to the general email and in the GroupMe about upcoming dates, updates, and opportunities!</a:t>
            </a:r>
          </a:p>
          <a:p>
            <a:pPr lvl="0"/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If you have any questions, we are always happy to talk so don’t be afraid to reach out! </a:t>
            </a:r>
          </a:p>
        </p:txBody>
      </p:sp>
    </p:spTree>
    <p:extLst>
      <p:ext uri="{BB962C8B-B14F-4D97-AF65-F5344CB8AC3E}">
        <p14:creationId xmlns:p14="http://schemas.microsoft.com/office/powerpoint/2010/main" val="19026133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4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4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  <a:hueMod val="106000"/>
                <a:satMod val="140000"/>
                <a:lumMod val="42000"/>
              </a:schemeClr>
              <a:schemeClr val="phClr">
                <a:tint val="98000"/>
                <a:hueMod val="92000"/>
                <a:satMod val="220000"/>
                <a:lumMod val="9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77815013_Problem-solution cycle_RVA_v3" id="{20834410-FC37-46AC-ACB7-FB202F8C4BA9}" vid="{1ED24379-BFF7-4E2F-B7EC-A47C906E21A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7C0B241-13E5-418D-8920-D23491E2D2C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7866CFD-F94E-4AE5-ACEA-86FEC0F48A10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B579702B-25C7-40D7-9E29-7686B11A966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Circuit</Template>
  <TotalTime>3211</TotalTime>
  <Words>978</Words>
  <Application>Microsoft Macintosh PowerPoint</Application>
  <PresentationFormat>Widescreen</PresentationFormat>
  <Paragraphs>112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Rockwell</vt:lpstr>
      <vt:lpstr>Tahoma</vt:lpstr>
      <vt:lpstr>Tw Cen MT</vt:lpstr>
      <vt:lpstr>Wingdings</vt:lpstr>
      <vt:lpstr>Circuit</vt:lpstr>
      <vt:lpstr>Intellectual Property  Law Society </vt:lpstr>
      <vt:lpstr>What is Intellectual Property?</vt:lpstr>
      <vt:lpstr>Kinds of IP</vt:lpstr>
      <vt:lpstr>Douglas Sorocco:  Faculty Advisor</vt:lpstr>
      <vt:lpstr>Cloudia Ozeir: Co-President</vt:lpstr>
      <vt:lpstr>   Jacob Beckham: Co-President</vt:lpstr>
      <vt:lpstr>Helene Bergmann-busby:  Vice President</vt:lpstr>
      <vt:lpstr>   Danyelle Adamez: Treasurer</vt:lpstr>
      <vt:lpstr>   Kristyn Hart: Secretary</vt:lpstr>
      <vt:lpstr>Our Mission</vt:lpstr>
      <vt:lpstr>Fees and Eligibility</vt:lpstr>
      <vt:lpstr>Upcoming events</vt:lpstr>
      <vt:lpstr>Thank you All so much!!!!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Jacob Beckham</dc:creator>
  <cp:lastModifiedBy>Cloudia Ozeir</cp:lastModifiedBy>
  <cp:revision>8</cp:revision>
  <dcterms:created xsi:type="dcterms:W3CDTF">2026-09-05T19:57:04Z</dcterms:created>
  <dcterms:modified xsi:type="dcterms:W3CDTF">2026-09-20T20:14:38Z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SIP_Label_9ae119f0-38a6-40fc-810e-ef21eb0d5778_Enabled">
    <vt:lpwstr>true</vt:lpwstr>
  </property>
  <property fmtid="{D5CDD505-2E9C-101B-9397-08002B2CF9AE}" pid="4" name="MSIP_Label_9ae119f0-38a6-40fc-810e-ef21eb0d5778_SetDate">
    <vt:lpwstr>2026-09-05T20:30:41Z</vt:lpwstr>
  </property>
  <property fmtid="{D5CDD505-2E9C-101B-9397-08002B2CF9AE}" pid="5" name="MSIP_Label_9ae119f0-38a6-40fc-810e-ef21eb0d5778_Method">
    <vt:lpwstr>Standard</vt:lpwstr>
  </property>
  <property fmtid="{D5CDD505-2E9C-101B-9397-08002B2CF9AE}" pid="6" name="MSIP_Label_9ae119f0-38a6-40fc-810e-ef21eb0d5778_Name">
    <vt:lpwstr>defa4170-0d19-0005-0004-bc88714345d2</vt:lpwstr>
  </property>
  <property fmtid="{D5CDD505-2E9C-101B-9397-08002B2CF9AE}" pid="7" name="MSIP_Label_9ae119f0-38a6-40fc-810e-ef21eb0d5778_SiteId">
    <vt:lpwstr>51099f15-499b-44d5-a287-ac53ac263895</vt:lpwstr>
  </property>
  <property fmtid="{D5CDD505-2E9C-101B-9397-08002B2CF9AE}" pid="8" name="MSIP_Label_9ae119f0-38a6-40fc-810e-ef21eb0d5778_ActionId">
    <vt:lpwstr>949a0658-295a-46dc-bfee-0166e029a121</vt:lpwstr>
  </property>
  <property fmtid="{D5CDD505-2E9C-101B-9397-08002B2CF9AE}" pid="9" name="MSIP_Label_9ae119f0-38a6-40fc-810e-ef21eb0d5778_ContentBits">
    <vt:lpwstr>0</vt:lpwstr>
  </property>
  <property fmtid="{D5CDD505-2E9C-101B-9397-08002B2CF9AE}" pid="10" name="MSIP_Label_9ae119f0-38a6-40fc-810e-ef21eb0d5778_Tag">
    <vt:lpwstr>50, 3, 0, 1</vt:lpwstr>
  </property>
</Properties>
</file>